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22"/>
  </p:notesMasterIdLst>
  <p:handoutMasterIdLst>
    <p:handoutMasterId r:id="rId23"/>
  </p:handoutMasterIdLst>
  <p:sldIdLst>
    <p:sldId id="267" r:id="rId2"/>
    <p:sldId id="305" r:id="rId3"/>
    <p:sldId id="307" r:id="rId4"/>
    <p:sldId id="308" r:id="rId5"/>
    <p:sldId id="309" r:id="rId6"/>
    <p:sldId id="310" r:id="rId7"/>
    <p:sldId id="311" r:id="rId8"/>
    <p:sldId id="313" r:id="rId9"/>
    <p:sldId id="315" r:id="rId10"/>
    <p:sldId id="295" r:id="rId11"/>
    <p:sldId id="314" r:id="rId12"/>
    <p:sldId id="298" r:id="rId13"/>
    <p:sldId id="300" r:id="rId14"/>
    <p:sldId id="301" r:id="rId15"/>
    <p:sldId id="316" r:id="rId16"/>
    <p:sldId id="302" r:id="rId17"/>
    <p:sldId id="303" r:id="rId18"/>
    <p:sldId id="304" r:id="rId19"/>
    <p:sldId id="288" r:id="rId20"/>
    <p:sldId id="282" r:id="rId21"/>
  </p:sldIdLst>
  <p:sldSz cx="9144000" cy="6858000" type="screen4x3"/>
  <p:notesSz cx="6729413" cy="9926638"/>
  <p:defaultTex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816">
          <p15:clr>
            <a:srgbClr val="A4A3A4"/>
          </p15:clr>
        </p15:guide>
        <p15:guide id="2"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57" autoAdjust="0"/>
    <p:restoredTop sz="86324"/>
  </p:normalViewPr>
  <p:slideViewPr>
    <p:cSldViewPr>
      <p:cViewPr varScale="1">
        <p:scale>
          <a:sx n="101" d="100"/>
          <a:sy n="101" d="100"/>
        </p:scale>
        <p:origin x="1104" y="184"/>
      </p:cViewPr>
      <p:guideLst>
        <p:guide orient="horz" pos="816"/>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AAF053D-3BA2-2943-96F6-60342EF32327}"/>
              </a:ext>
            </a:extLst>
          </p:cNvPr>
          <p:cNvSpPr>
            <a:spLocks noGrp="1" noChangeArrowheads="1"/>
          </p:cNvSpPr>
          <p:nvPr>
            <p:ph type="hdr" sz="quarter"/>
          </p:nvPr>
        </p:nvSpPr>
        <p:spPr bwMode="auto">
          <a:xfrm>
            <a:off x="0" y="0"/>
            <a:ext cx="2916238"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de-DE" altLang="en-US"/>
          </a:p>
        </p:txBody>
      </p:sp>
      <p:sp>
        <p:nvSpPr>
          <p:cNvPr id="48131" name="Rectangle 3">
            <a:extLst>
              <a:ext uri="{FF2B5EF4-FFF2-40B4-BE49-F238E27FC236}">
                <a16:creationId xmlns:a16="http://schemas.microsoft.com/office/drawing/2014/main" id="{08275B11-9E45-9C48-A883-8FA823F7D280}"/>
              </a:ext>
            </a:extLst>
          </p:cNvPr>
          <p:cNvSpPr>
            <a:spLocks noGrp="1" noChangeArrowheads="1"/>
          </p:cNvSpPr>
          <p:nvPr>
            <p:ph type="dt" sz="quarter" idx="1"/>
          </p:nvPr>
        </p:nvSpPr>
        <p:spPr bwMode="auto">
          <a:xfrm>
            <a:off x="3813175" y="0"/>
            <a:ext cx="2916238"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de-DE" altLang="en-US"/>
          </a:p>
        </p:txBody>
      </p:sp>
      <p:sp>
        <p:nvSpPr>
          <p:cNvPr id="48132" name="Rectangle 4">
            <a:extLst>
              <a:ext uri="{FF2B5EF4-FFF2-40B4-BE49-F238E27FC236}">
                <a16:creationId xmlns:a16="http://schemas.microsoft.com/office/drawing/2014/main" id="{C72AF745-05B4-0048-8185-9F63116B2DF4}"/>
              </a:ext>
            </a:extLst>
          </p:cNvPr>
          <p:cNvSpPr>
            <a:spLocks noGrp="1" noChangeArrowheads="1"/>
          </p:cNvSpPr>
          <p:nvPr>
            <p:ph type="ftr" sz="quarter" idx="2"/>
          </p:nvPr>
        </p:nvSpPr>
        <p:spPr bwMode="auto">
          <a:xfrm>
            <a:off x="0" y="9429750"/>
            <a:ext cx="2916238"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de-DE" altLang="en-US"/>
          </a:p>
        </p:txBody>
      </p:sp>
      <p:sp>
        <p:nvSpPr>
          <p:cNvPr id="48133" name="Rectangle 5">
            <a:extLst>
              <a:ext uri="{FF2B5EF4-FFF2-40B4-BE49-F238E27FC236}">
                <a16:creationId xmlns:a16="http://schemas.microsoft.com/office/drawing/2014/main" id="{92E936D8-B98A-1D45-9B18-DB23B835ABFC}"/>
              </a:ext>
            </a:extLst>
          </p:cNvPr>
          <p:cNvSpPr>
            <a:spLocks noGrp="1" noChangeArrowheads="1"/>
          </p:cNvSpPr>
          <p:nvPr>
            <p:ph type="sldNum" sz="quarter" idx="3"/>
          </p:nvPr>
        </p:nvSpPr>
        <p:spPr bwMode="auto">
          <a:xfrm>
            <a:off x="3813175" y="9429750"/>
            <a:ext cx="2916238"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C549E90-4D4C-2B41-A199-352C6E915C6B}"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9B92B3-1407-064B-8163-CAC7A8FD025D}"/>
              </a:ext>
            </a:extLst>
          </p:cNvPr>
          <p:cNvSpPr>
            <a:spLocks noGrp="1"/>
          </p:cNvSpPr>
          <p:nvPr>
            <p:ph type="hdr" sz="quarter"/>
          </p:nvPr>
        </p:nvSpPr>
        <p:spPr>
          <a:xfrm>
            <a:off x="0" y="0"/>
            <a:ext cx="2916238"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532FDAD0-A0BF-634D-BA47-BD101E0340A4}"/>
              </a:ext>
            </a:extLst>
          </p:cNvPr>
          <p:cNvSpPr>
            <a:spLocks noGrp="1"/>
          </p:cNvSpPr>
          <p:nvPr>
            <p:ph type="dt" idx="1"/>
          </p:nvPr>
        </p:nvSpPr>
        <p:spPr>
          <a:xfrm>
            <a:off x="3811588" y="0"/>
            <a:ext cx="2916237" cy="496888"/>
          </a:xfrm>
          <a:prstGeom prst="rect">
            <a:avLst/>
          </a:prstGeom>
        </p:spPr>
        <p:txBody>
          <a:bodyPr vert="horz" lIns="91440" tIns="45720" rIns="91440" bIns="45720" rtlCol="0"/>
          <a:lstStyle>
            <a:lvl1pPr algn="r">
              <a:defRPr sz="1200"/>
            </a:lvl1pPr>
          </a:lstStyle>
          <a:p>
            <a:pPr>
              <a:defRPr/>
            </a:pPr>
            <a:fld id="{5606382D-6124-964C-B2E1-8852CB3FBDD2}" type="datetimeFigureOut">
              <a:rPr lang="en-US"/>
              <a:pPr>
                <a:defRPr/>
              </a:pPr>
              <a:t>2/15/21</a:t>
            </a:fld>
            <a:endParaRPr lang="en-US"/>
          </a:p>
        </p:txBody>
      </p:sp>
      <p:sp>
        <p:nvSpPr>
          <p:cNvPr id="4" name="Slide Image Placeholder 3">
            <a:extLst>
              <a:ext uri="{FF2B5EF4-FFF2-40B4-BE49-F238E27FC236}">
                <a16:creationId xmlns:a16="http://schemas.microsoft.com/office/drawing/2014/main" id="{AFD59D36-4900-A04D-862A-E98E9967CB0E}"/>
              </a:ext>
            </a:extLst>
          </p:cNvPr>
          <p:cNvSpPr>
            <a:spLocks noGrp="1" noRot="1" noChangeAspect="1"/>
          </p:cNvSpPr>
          <p:nvPr>
            <p:ph type="sldImg" idx="2"/>
          </p:nvPr>
        </p:nvSpPr>
        <p:spPr>
          <a:xfrm>
            <a:off x="1131888" y="1241425"/>
            <a:ext cx="4465637"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9CCB8B3-3116-C949-BC2D-75D06CEAC214}"/>
              </a:ext>
            </a:extLst>
          </p:cNvPr>
          <p:cNvSpPr>
            <a:spLocks noGrp="1"/>
          </p:cNvSpPr>
          <p:nvPr>
            <p:ph type="body" sz="quarter" idx="3"/>
          </p:nvPr>
        </p:nvSpPr>
        <p:spPr>
          <a:xfrm>
            <a:off x="673100" y="4776788"/>
            <a:ext cx="5383213"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B9DCC3A-B3D4-E649-A1E0-AAD7D6B49FE4}"/>
              </a:ext>
            </a:extLst>
          </p:cNvPr>
          <p:cNvSpPr>
            <a:spLocks noGrp="1"/>
          </p:cNvSpPr>
          <p:nvPr>
            <p:ph type="ftr" sz="quarter" idx="4"/>
          </p:nvPr>
        </p:nvSpPr>
        <p:spPr>
          <a:xfrm>
            <a:off x="0" y="9429750"/>
            <a:ext cx="2916238" cy="49688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9D13473C-7EEA-A440-A407-2983E7208E79}"/>
              </a:ext>
            </a:extLst>
          </p:cNvPr>
          <p:cNvSpPr>
            <a:spLocks noGrp="1"/>
          </p:cNvSpPr>
          <p:nvPr>
            <p:ph type="sldNum" sz="quarter" idx="5"/>
          </p:nvPr>
        </p:nvSpPr>
        <p:spPr>
          <a:xfrm>
            <a:off x="3811588" y="9429750"/>
            <a:ext cx="2916237" cy="49688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B270924-1B41-1D41-B3D2-2E0FCDBE5238}"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C16F12D6-3EC7-694D-9B2C-A63640C7D7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Notes Placeholder 2">
            <a:extLst>
              <a:ext uri="{FF2B5EF4-FFF2-40B4-BE49-F238E27FC236}">
                <a16:creationId xmlns:a16="http://schemas.microsoft.com/office/drawing/2014/main" id="{A3E777A8-0643-D64E-970C-3C19B2C28A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3" name="Slide Number Placeholder 3">
            <a:extLst>
              <a:ext uri="{FF2B5EF4-FFF2-40B4-BE49-F238E27FC236}">
                <a16:creationId xmlns:a16="http://schemas.microsoft.com/office/drawing/2014/main" id="{2B143DDD-57B6-CA46-BFFE-873CCD6232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0BEFCED9-6D8D-8F4C-BC6A-8195EA17ED50}"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A0EE0634-BC00-4442-9305-C690497E38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C98195BA-A0AD-AB4A-9C54-D3C975C254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5" name="Slide Number Placeholder 3">
            <a:extLst>
              <a:ext uri="{FF2B5EF4-FFF2-40B4-BE49-F238E27FC236}">
                <a16:creationId xmlns:a16="http://schemas.microsoft.com/office/drawing/2014/main" id="{B4538BE5-C606-5542-BB3F-B8FDD4E093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4B403C45-C5C2-B641-93D5-7275F7B76088}"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B60E8853-9EF4-124E-AC74-53E7747AF9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96F759A7-1E93-F442-A8C5-8EBD1BCEB8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3" name="Slide Number Placeholder 3">
            <a:extLst>
              <a:ext uri="{FF2B5EF4-FFF2-40B4-BE49-F238E27FC236}">
                <a16:creationId xmlns:a16="http://schemas.microsoft.com/office/drawing/2014/main" id="{E763825F-0FF0-AC41-94B6-38A363FEE9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385D677C-F9CF-E748-A1E8-0FC39CD3D9BE}"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2E98E57A-0E18-D04D-BF3B-0D1AB6ABA8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7BADE790-0711-AE4C-B1B4-233E4CF8D6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1" name="Slide Number Placeholder 3">
            <a:extLst>
              <a:ext uri="{FF2B5EF4-FFF2-40B4-BE49-F238E27FC236}">
                <a16:creationId xmlns:a16="http://schemas.microsoft.com/office/drawing/2014/main" id="{C7C3953F-E1BF-F24E-8DE7-41A2C9853D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DAF6CCF4-41BB-534C-8295-416ECB6BCA74}"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0A15825F-5F83-9042-83B3-095B1A78C8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B666E847-C2B2-4548-BB72-80BCBC81E8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699" name="Slide Number Placeholder 3">
            <a:extLst>
              <a:ext uri="{FF2B5EF4-FFF2-40B4-BE49-F238E27FC236}">
                <a16:creationId xmlns:a16="http://schemas.microsoft.com/office/drawing/2014/main" id="{FD9A14F4-3470-C14C-85A4-18F8468AD5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A09ECA86-E810-0447-91AE-B8CCF1617CA5}"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7B1FA005-FBE3-8343-A83E-A8CBD082A5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2F1910EF-4171-824A-8774-924DFE09AB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3E8ED0D0-CE2C-FC40-AA6F-54E3FDD316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0CAD7C9E-99B0-AA47-A061-80000F70E369}"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E6BDA07E-FBDF-C64B-BEF8-1939E65758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F20BEE9A-B486-9F41-BBA8-D28D80286D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5" name="Slide Number Placeholder 3">
            <a:extLst>
              <a:ext uri="{FF2B5EF4-FFF2-40B4-BE49-F238E27FC236}">
                <a16:creationId xmlns:a16="http://schemas.microsoft.com/office/drawing/2014/main" id="{6571F841-A37A-5641-B08C-634953DBB8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5F056101-4486-C24A-BCD1-464AD243C634}" type="slidenum">
              <a:rPr lang="en-US" altLang="en-US" sz="120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80A763A7-D337-724C-B8FF-ECD6CB3722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6E8022B3-242F-A349-A006-689D3998D8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3" name="Slide Number Placeholder 3">
            <a:extLst>
              <a:ext uri="{FF2B5EF4-FFF2-40B4-BE49-F238E27FC236}">
                <a16:creationId xmlns:a16="http://schemas.microsoft.com/office/drawing/2014/main" id="{5AB0C537-5530-EF43-AD09-C026D64D86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B0632C75-65AE-BC4D-A3AD-435C2F56964F}" type="slidenum">
              <a:rPr lang="en-US" altLang="en-US" sz="120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DA463BF7-E78F-F444-9BD3-B9FFEAFCAA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146D5848-821B-3649-B734-5E7DAD2931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1" name="Slide Number Placeholder 3">
            <a:extLst>
              <a:ext uri="{FF2B5EF4-FFF2-40B4-BE49-F238E27FC236}">
                <a16:creationId xmlns:a16="http://schemas.microsoft.com/office/drawing/2014/main" id="{0A7DBB83-0BFC-164D-9EE1-876F49E95B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E549308B-EF73-0A48-9AE5-C015DE562742}" type="slidenum">
              <a:rPr lang="en-US" altLang="en-US" sz="120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9067BBF4-E7EB-474F-A2E7-5B0130D917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191BA3B4-CCDD-494A-996B-7261F0C057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39" name="Slide Number Placeholder 3">
            <a:extLst>
              <a:ext uri="{FF2B5EF4-FFF2-40B4-BE49-F238E27FC236}">
                <a16:creationId xmlns:a16="http://schemas.microsoft.com/office/drawing/2014/main" id="{97328AE6-43C9-324A-9EF9-C4260FA61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7B347891-8CE4-4F49-B6B6-22575EAA574A}" type="slidenum">
              <a:rPr lang="en-US" altLang="en-US" sz="120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4397E844-86B2-684A-ADB9-AE557E1944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3658334F-2917-5A40-8877-DB5BF06D79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7" name="Slide Number Placeholder 3">
            <a:extLst>
              <a:ext uri="{FF2B5EF4-FFF2-40B4-BE49-F238E27FC236}">
                <a16:creationId xmlns:a16="http://schemas.microsoft.com/office/drawing/2014/main" id="{50C23AA6-C147-5F4E-B265-40CCF7AC4D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2768F3D5-1408-E34B-A02A-2C2916C60796}" type="slidenum">
              <a:rPr lang="en-US" altLang="en-US" sz="120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1886DC83-1E46-B547-946B-B69FD8C109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a:extLst>
              <a:ext uri="{FF2B5EF4-FFF2-40B4-BE49-F238E27FC236}">
                <a16:creationId xmlns:a16="http://schemas.microsoft.com/office/drawing/2014/main" id="{DC346AF5-AB7B-774A-AA79-D83B4447CA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1" name="Slide Number Placeholder 3">
            <a:extLst>
              <a:ext uri="{FF2B5EF4-FFF2-40B4-BE49-F238E27FC236}">
                <a16:creationId xmlns:a16="http://schemas.microsoft.com/office/drawing/2014/main" id="{1DB3067D-806B-174C-842E-23E0C5165A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A43E6128-8DE3-F942-8670-AE9CB09BA5C7}"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70923791-22B0-8D49-8963-9518D4E9CA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B7DD3D79-8542-8A47-A8AE-F90804F6EE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5" name="Slide Number Placeholder 3">
            <a:extLst>
              <a:ext uri="{FF2B5EF4-FFF2-40B4-BE49-F238E27FC236}">
                <a16:creationId xmlns:a16="http://schemas.microsoft.com/office/drawing/2014/main" id="{2A7F66CA-BD83-F641-A8DE-58359F5895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358BB6B7-FC13-9C4D-86D0-32E6ECE65748}" type="slidenum">
              <a:rPr lang="en-US" altLang="en-US" sz="1200"/>
              <a:pPr/>
              <a:t>20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a:extLst>
              <a:ext uri="{FF2B5EF4-FFF2-40B4-BE49-F238E27FC236}">
                <a16:creationId xmlns:a16="http://schemas.microsoft.com/office/drawing/2014/main" id="{350DD7B2-7513-0D40-8627-35807559DF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a:extLst>
              <a:ext uri="{FF2B5EF4-FFF2-40B4-BE49-F238E27FC236}">
                <a16:creationId xmlns:a16="http://schemas.microsoft.com/office/drawing/2014/main" id="{66B53AA4-D680-DA41-A878-FABFEB14F8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19" name="Slide Number Placeholder 3">
            <a:extLst>
              <a:ext uri="{FF2B5EF4-FFF2-40B4-BE49-F238E27FC236}">
                <a16:creationId xmlns:a16="http://schemas.microsoft.com/office/drawing/2014/main" id="{5320AE1E-D49F-8444-B0D4-99AD2D5730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BB5986A0-D61A-474E-840D-F3FCCFE4D4DC}" type="slidenum">
              <a:rPr lang="en-US" altLang="en-US" sz="120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0F2A86C4-EFC6-2343-B568-C0CB01597B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a:extLst>
              <a:ext uri="{FF2B5EF4-FFF2-40B4-BE49-F238E27FC236}">
                <a16:creationId xmlns:a16="http://schemas.microsoft.com/office/drawing/2014/main" id="{4A516192-D13E-1B4D-9DB7-006D4383EE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7" name="Slide Number Placeholder 3">
            <a:extLst>
              <a:ext uri="{FF2B5EF4-FFF2-40B4-BE49-F238E27FC236}">
                <a16:creationId xmlns:a16="http://schemas.microsoft.com/office/drawing/2014/main" id="{BF48909E-C151-1846-B0D3-B74D0154D3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C535591A-35E2-1241-8538-C836EB4E95D5}"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D1B943E7-008E-0D44-9132-F1201B9B77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a:extLst>
              <a:ext uri="{FF2B5EF4-FFF2-40B4-BE49-F238E27FC236}">
                <a16:creationId xmlns:a16="http://schemas.microsoft.com/office/drawing/2014/main" id="{C1E7E8B2-4CB9-9D4C-AD90-AE84471B70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5" name="Slide Number Placeholder 3">
            <a:extLst>
              <a:ext uri="{FF2B5EF4-FFF2-40B4-BE49-F238E27FC236}">
                <a16:creationId xmlns:a16="http://schemas.microsoft.com/office/drawing/2014/main" id="{2A5B4159-2D9A-EF47-BB8F-3EE9FE9A7D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4DAFA926-819C-774A-B19D-6FB5ABE50589}"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9DA7D8E7-594B-9947-9D2E-D8A4BAF95C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38B27956-3707-314B-885D-B800CD1205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707F6E52-6C6B-584B-A48B-96BC00B0B6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C306AD6F-0430-924D-B5BD-AA467B6EBB85}"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9745ADA5-6F2F-6444-B253-6E66E86290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3A808C60-6CDF-9541-A625-A33B5C666F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1" name="Slide Number Placeholder 3">
            <a:extLst>
              <a:ext uri="{FF2B5EF4-FFF2-40B4-BE49-F238E27FC236}">
                <a16:creationId xmlns:a16="http://schemas.microsoft.com/office/drawing/2014/main" id="{ECC7C9D6-028F-B844-A48B-78BE2CE0DC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10E24EC3-E14F-5F47-AF41-0AA0E6196677}"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F796433D-3CEA-5C4A-A7C7-A4B7DCF964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4FD37433-F76D-D848-86EE-5A7599207E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59" name="Slide Number Placeholder 3">
            <a:extLst>
              <a:ext uri="{FF2B5EF4-FFF2-40B4-BE49-F238E27FC236}">
                <a16:creationId xmlns:a16="http://schemas.microsoft.com/office/drawing/2014/main" id="{AE1739E9-28CF-B448-A9D6-5D7119C754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56AB16F5-AD80-F248-9477-CCCD8BDF6F70}"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79969310-9245-0743-9EAB-FFEC010D81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B2AB9FE1-A55C-0A46-AA04-5602A87D13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7" name="Slide Number Placeholder 3">
            <a:extLst>
              <a:ext uri="{FF2B5EF4-FFF2-40B4-BE49-F238E27FC236}">
                <a16:creationId xmlns:a16="http://schemas.microsoft.com/office/drawing/2014/main" id="{0F56EEBE-DBC8-2144-B60D-3FF8ACB644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54B2F804-D335-9245-934C-A87B02638337}"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50587293"/>
      </p:ext>
    </p:extLst>
  </p:cSld>
  <p:clrMapOvr>
    <a:masterClrMapping/>
  </p:clrMapOvr>
  <p:transition>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563989"/>
      </p:ext>
    </p:extLst>
  </p:cSld>
  <p:clrMapOvr>
    <a:masterClrMapping/>
  </p:clrMapOvr>
  <p:transition>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2400" y="501650"/>
            <a:ext cx="1955800" cy="5594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5000" y="501650"/>
            <a:ext cx="5715000" cy="55943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3863071"/>
      </p:ext>
    </p:extLst>
  </p:cSld>
  <p:clrMapOvr>
    <a:masterClrMapping/>
  </p:clrMapOvr>
  <p:transition>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8402944"/>
      </p:ext>
    </p:extLst>
  </p:cSld>
  <p:clrMapOvr>
    <a:masterClrMapping/>
  </p:clrMapOvr>
  <p:transition>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822556229"/>
      </p:ext>
    </p:extLst>
  </p:cSld>
  <p:clrMapOvr>
    <a:masterClrMapping/>
  </p:clrMapOvr>
  <p:transition>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590800"/>
            <a:ext cx="3810000" cy="3505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90800"/>
            <a:ext cx="3810000" cy="3505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1879908"/>
      </p:ext>
    </p:extLst>
  </p:cSld>
  <p:clrMapOvr>
    <a:masterClrMapping/>
  </p:clrMapOvr>
  <p:transition>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8273407"/>
      </p:ext>
    </p:extLst>
  </p:cSld>
  <p:clrMapOvr>
    <a:masterClrMapping/>
  </p:clrMapOvr>
  <p:transition>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0639335"/>
      </p:ext>
    </p:extLst>
  </p:cSld>
  <p:clrMapOvr>
    <a:masterClrMapping/>
  </p:clrMapOvr>
  <p:transition>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363949"/>
      </p:ext>
    </p:extLst>
  </p:cSld>
  <p:clrMapOvr>
    <a:masterClrMapping/>
  </p:clrMapOvr>
  <p:transition>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30018233"/>
      </p:ext>
    </p:extLst>
  </p:cSld>
  <p:clrMapOvr>
    <a:masterClrMapping/>
  </p:clrMapOvr>
  <p:transition>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52816479"/>
      </p:ext>
    </p:extLst>
  </p:cSld>
  <p:clrMapOvr>
    <a:masterClrMapping/>
  </p:clrMapOvr>
  <p:transition>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99"/>
            </a:gs>
            <a:gs pos="100000">
              <a:srgbClr val="FFFF66"/>
            </a:gs>
          </a:gsLst>
          <a:lin ang="5400000" scaled="1"/>
        </a:gra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8497FB88-ED18-0E4B-AA40-8F9DFDBC36D1}"/>
              </a:ext>
            </a:extLst>
          </p:cNvPr>
          <p:cNvSpPr>
            <a:spLocks noChangeArrowheads="1"/>
          </p:cNvSpPr>
          <p:nvPr userDrawn="1"/>
        </p:nvSpPr>
        <p:spPr bwMode="auto">
          <a:xfrm>
            <a:off x="-11113" y="0"/>
            <a:ext cx="9155113" cy="2000250"/>
          </a:xfrm>
          <a:prstGeom prst="rect">
            <a:avLst/>
          </a:prstGeom>
          <a:solidFill>
            <a:srgbClr val="000080"/>
          </a:solidFill>
          <a:ln>
            <a:noFill/>
          </a:ln>
          <a:effec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sp>
        <p:nvSpPr>
          <p:cNvPr id="1027" name="Rectangle 2">
            <a:extLst>
              <a:ext uri="{FF2B5EF4-FFF2-40B4-BE49-F238E27FC236}">
                <a16:creationId xmlns:a16="http://schemas.microsoft.com/office/drawing/2014/main" id="{747055C5-C5B8-154F-B393-AD682EBF2BB3}"/>
              </a:ext>
            </a:extLst>
          </p:cNvPr>
          <p:cNvSpPr>
            <a:spLocks noGrp="1" noChangeArrowheads="1"/>
          </p:cNvSpPr>
          <p:nvPr>
            <p:ph type="title"/>
          </p:nvPr>
        </p:nvSpPr>
        <p:spPr bwMode="auto">
          <a:xfrm>
            <a:off x="635000" y="501650"/>
            <a:ext cx="632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28" name="Rectangle 3">
            <a:extLst>
              <a:ext uri="{FF2B5EF4-FFF2-40B4-BE49-F238E27FC236}">
                <a16:creationId xmlns:a16="http://schemas.microsoft.com/office/drawing/2014/main" id="{3AE27073-565A-2A46-A84C-53656A15C57D}"/>
              </a:ext>
            </a:extLst>
          </p:cNvPr>
          <p:cNvSpPr>
            <a:spLocks noGrp="1" noChangeArrowheads="1"/>
          </p:cNvSpPr>
          <p:nvPr>
            <p:ph type="body" idx="1"/>
          </p:nvPr>
        </p:nvSpPr>
        <p:spPr bwMode="auto">
          <a:xfrm>
            <a:off x="685800" y="2590800"/>
            <a:ext cx="777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a:t>Klicken Sie, um die Formate des Vorlagentextes zu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1029" name="Line 8">
            <a:extLst>
              <a:ext uri="{FF2B5EF4-FFF2-40B4-BE49-F238E27FC236}">
                <a16:creationId xmlns:a16="http://schemas.microsoft.com/office/drawing/2014/main" id="{F67DFEAD-4799-4446-969F-8FE4055DDE6C}"/>
              </a:ext>
            </a:extLst>
          </p:cNvPr>
          <p:cNvSpPr>
            <a:spLocks noChangeShapeType="1"/>
          </p:cNvSpPr>
          <p:nvPr userDrawn="1"/>
        </p:nvSpPr>
        <p:spPr bwMode="auto">
          <a:xfrm flipV="1">
            <a:off x="-19050" y="1981200"/>
            <a:ext cx="6858000" cy="0"/>
          </a:xfrm>
          <a:prstGeom prst="line">
            <a:avLst/>
          </a:prstGeom>
          <a:noFill/>
          <a:ln w="412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1030" name="Group 18">
            <a:extLst>
              <a:ext uri="{FF2B5EF4-FFF2-40B4-BE49-F238E27FC236}">
                <a16:creationId xmlns:a16="http://schemas.microsoft.com/office/drawing/2014/main" id="{CEF7386F-7EA5-D24A-A5A1-BD793FF252E0}"/>
              </a:ext>
            </a:extLst>
          </p:cNvPr>
          <p:cNvGrpSpPr>
            <a:grpSpLocks/>
          </p:cNvGrpSpPr>
          <p:nvPr userDrawn="1"/>
        </p:nvGrpSpPr>
        <p:grpSpPr bwMode="auto">
          <a:xfrm>
            <a:off x="7392988" y="241300"/>
            <a:ext cx="989012" cy="1511300"/>
            <a:chOff x="1152" y="2160"/>
            <a:chExt cx="816" cy="1244"/>
          </a:xfrm>
        </p:grpSpPr>
        <p:sp>
          <p:nvSpPr>
            <p:cNvPr id="1032" name="Freeform 19">
              <a:extLst>
                <a:ext uri="{FF2B5EF4-FFF2-40B4-BE49-F238E27FC236}">
                  <a16:creationId xmlns:a16="http://schemas.microsoft.com/office/drawing/2014/main" id="{96A6DA04-0EC5-2B47-8333-9D2D9EB4EDD8}"/>
                </a:ext>
              </a:extLst>
            </p:cNvPr>
            <p:cNvSpPr>
              <a:spLocks/>
            </p:cNvSpPr>
            <p:nvPr userDrawn="1"/>
          </p:nvSpPr>
          <p:spPr bwMode="auto">
            <a:xfrm>
              <a:off x="1304" y="3075"/>
              <a:ext cx="590" cy="268"/>
            </a:xfrm>
            <a:custGeom>
              <a:avLst/>
              <a:gdLst>
                <a:gd name="T0" fmla="*/ 3 w 1179"/>
                <a:gd name="T1" fmla="*/ 2 h 537"/>
                <a:gd name="T2" fmla="*/ 3 w 1179"/>
                <a:gd name="T3" fmla="*/ 2 h 537"/>
                <a:gd name="T4" fmla="*/ 4 w 1179"/>
                <a:gd name="T5" fmla="*/ 2 h 537"/>
                <a:gd name="T6" fmla="*/ 4 w 1179"/>
                <a:gd name="T7" fmla="*/ 2 h 537"/>
                <a:gd name="T8" fmla="*/ 5 w 1179"/>
                <a:gd name="T9" fmla="*/ 2 h 537"/>
                <a:gd name="T10" fmla="*/ 5 w 1179"/>
                <a:gd name="T11" fmla="*/ 1 h 537"/>
                <a:gd name="T12" fmla="*/ 5 w 1179"/>
                <a:gd name="T13" fmla="*/ 0 h 537"/>
                <a:gd name="T14" fmla="*/ 7 w 1179"/>
                <a:gd name="T15" fmla="*/ 1 h 537"/>
                <a:gd name="T16" fmla="*/ 9 w 1179"/>
                <a:gd name="T17" fmla="*/ 1 h 537"/>
                <a:gd name="T18" fmla="*/ 11 w 1179"/>
                <a:gd name="T19" fmla="*/ 0 h 537"/>
                <a:gd name="T20" fmla="*/ 13 w 1179"/>
                <a:gd name="T21" fmla="*/ 0 h 537"/>
                <a:gd name="T22" fmla="*/ 14 w 1179"/>
                <a:gd name="T23" fmla="*/ 0 h 537"/>
                <a:gd name="T24" fmla="*/ 16 w 1179"/>
                <a:gd name="T25" fmla="*/ 0 h 537"/>
                <a:gd name="T26" fmla="*/ 18 w 1179"/>
                <a:gd name="T27" fmla="*/ 0 h 537"/>
                <a:gd name="T28" fmla="*/ 19 w 1179"/>
                <a:gd name="T29" fmla="*/ 2 h 537"/>
                <a:gd name="T30" fmla="*/ 20 w 1179"/>
                <a:gd name="T31" fmla="*/ 0 h 537"/>
                <a:gd name="T32" fmla="*/ 22 w 1179"/>
                <a:gd name="T33" fmla="*/ 0 h 537"/>
                <a:gd name="T34" fmla="*/ 23 w 1179"/>
                <a:gd name="T35" fmla="*/ 0 h 537"/>
                <a:gd name="T36" fmla="*/ 25 w 1179"/>
                <a:gd name="T37" fmla="*/ 0 h 537"/>
                <a:gd name="T38" fmla="*/ 27 w 1179"/>
                <a:gd name="T39" fmla="*/ 0 h 537"/>
                <a:gd name="T40" fmla="*/ 29 w 1179"/>
                <a:gd name="T41" fmla="*/ 1 h 537"/>
                <a:gd name="T42" fmla="*/ 31 w 1179"/>
                <a:gd name="T43" fmla="*/ 1 h 537"/>
                <a:gd name="T44" fmla="*/ 32 w 1179"/>
                <a:gd name="T45" fmla="*/ 0 h 537"/>
                <a:gd name="T46" fmla="*/ 33 w 1179"/>
                <a:gd name="T47" fmla="*/ 1 h 537"/>
                <a:gd name="T48" fmla="*/ 33 w 1179"/>
                <a:gd name="T49" fmla="*/ 2 h 537"/>
                <a:gd name="T50" fmla="*/ 34 w 1179"/>
                <a:gd name="T51" fmla="*/ 2 h 537"/>
                <a:gd name="T52" fmla="*/ 34 w 1179"/>
                <a:gd name="T53" fmla="*/ 2 h 537"/>
                <a:gd name="T54" fmla="*/ 34 w 1179"/>
                <a:gd name="T55" fmla="*/ 2 h 537"/>
                <a:gd name="T56" fmla="*/ 34 w 1179"/>
                <a:gd name="T57" fmla="*/ 2 h 537"/>
                <a:gd name="T58" fmla="*/ 36 w 1179"/>
                <a:gd name="T59" fmla="*/ 16 h 537"/>
                <a:gd name="T60" fmla="*/ 33 w 1179"/>
                <a:gd name="T61" fmla="*/ 3 h 537"/>
                <a:gd name="T62" fmla="*/ 33 w 1179"/>
                <a:gd name="T63" fmla="*/ 3 h 537"/>
                <a:gd name="T64" fmla="*/ 36 w 1179"/>
                <a:gd name="T65" fmla="*/ 16 h 537"/>
                <a:gd name="T66" fmla="*/ 34 w 1179"/>
                <a:gd name="T67" fmla="*/ 16 h 537"/>
                <a:gd name="T68" fmla="*/ 31 w 1179"/>
                <a:gd name="T69" fmla="*/ 16 h 537"/>
                <a:gd name="T70" fmla="*/ 29 w 1179"/>
                <a:gd name="T71" fmla="*/ 16 h 537"/>
                <a:gd name="T72" fmla="*/ 26 w 1179"/>
                <a:gd name="T73" fmla="*/ 15 h 537"/>
                <a:gd name="T74" fmla="*/ 24 w 1179"/>
                <a:gd name="T75" fmla="*/ 15 h 537"/>
                <a:gd name="T76" fmla="*/ 22 w 1179"/>
                <a:gd name="T77" fmla="*/ 14 h 537"/>
                <a:gd name="T78" fmla="*/ 21 w 1179"/>
                <a:gd name="T79" fmla="*/ 15 h 537"/>
                <a:gd name="T80" fmla="*/ 20 w 1179"/>
                <a:gd name="T81" fmla="*/ 15 h 537"/>
                <a:gd name="T82" fmla="*/ 19 w 1179"/>
                <a:gd name="T83" fmla="*/ 8 h 537"/>
                <a:gd name="T84" fmla="*/ 19 w 1179"/>
                <a:gd name="T85" fmla="*/ 2 h 537"/>
                <a:gd name="T86" fmla="*/ 19 w 1179"/>
                <a:gd name="T87" fmla="*/ 4 h 537"/>
                <a:gd name="T88" fmla="*/ 18 w 1179"/>
                <a:gd name="T89" fmla="*/ 12 h 537"/>
                <a:gd name="T90" fmla="*/ 18 w 1179"/>
                <a:gd name="T91" fmla="*/ 15 h 537"/>
                <a:gd name="T92" fmla="*/ 16 w 1179"/>
                <a:gd name="T93" fmla="*/ 14 h 537"/>
                <a:gd name="T94" fmla="*/ 15 w 1179"/>
                <a:gd name="T95" fmla="*/ 14 h 537"/>
                <a:gd name="T96" fmla="*/ 13 w 1179"/>
                <a:gd name="T97" fmla="*/ 15 h 537"/>
                <a:gd name="T98" fmla="*/ 10 w 1179"/>
                <a:gd name="T99" fmla="*/ 15 h 537"/>
                <a:gd name="T100" fmla="*/ 8 w 1179"/>
                <a:gd name="T101" fmla="*/ 16 h 537"/>
                <a:gd name="T102" fmla="*/ 5 w 1179"/>
                <a:gd name="T103" fmla="*/ 16 h 537"/>
                <a:gd name="T104" fmla="*/ 3 w 1179"/>
                <a:gd name="T105" fmla="*/ 16 h 537"/>
                <a:gd name="T106" fmla="*/ 5 w 1179"/>
                <a:gd name="T107" fmla="*/ 2 h 537"/>
                <a:gd name="T108" fmla="*/ 5 w 1179"/>
                <a:gd name="T109" fmla="*/ 3 h 537"/>
                <a:gd name="T110" fmla="*/ 4 w 1179"/>
                <a:gd name="T111" fmla="*/ 3 h 537"/>
                <a:gd name="T112" fmla="*/ 0 w 1179"/>
                <a:gd name="T113" fmla="*/ 14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79" h="537">
                  <a:moveTo>
                    <a:pt x="0" y="472"/>
                  </a:moveTo>
                  <a:lnTo>
                    <a:pt x="90" y="78"/>
                  </a:lnTo>
                  <a:lnTo>
                    <a:pt x="91" y="78"/>
                  </a:lnTo>
                  <a:lnTo>
                    <a:pt x="93" y="77"/>
                  </a:lnTo>
                  <a:lnTo>
                    <a:pt x="98" y="75"/>
                  </a:lnTo>
                  <a:lnTo>
                    <a:pt x="105" y="74"/>
                  </a:lnTo>
                  <a:lnTo>
                    <a:pt x="113" y="73"/>
                  </a:lnTo>
                  <a:lnTo>
                    <a:pt x="122" y="72"/>
                  </a:lnTo>
                  <a:lnTo>
                    <a:pt x="133" y="71"/>
                  </a:lnTo>
                  <a:lnTo>
                    <a:pt x="145" y="71"/>
                  </a:lnTo>
                  <a:lnTo>
                    <a:pt x="145" y="70"/>
                  </a:lnTo>
                  <a:lnTo>
                    <a:pt x="148" y="63"/>
                  </a:lnTo>
                  <a:lnTo>
                    <a:pt x="151" y="51"/>
                  </a:lnTo>
                  <a:lnTo>
                    <a:pt x="159" y="30"/>
                  </a:lnTo>
                  <a:lnTo>
                    <a:pt x="186" y="41"/>
                  </a:lnTo>
                  <a:lnTo>
                    <a:pt x="212" y="45"/>
                  </a:lnTo>
                  <a:lnTo>
                    <a:pt x="241" y="45"/>
                  </a:lnTo>
                  <a:lnTo>
                    <a:pt x="270" y="42"/>
                  </a:lnTo>
                  <a:lnTo>
                    <a:pt x="299" y="36"/>
                  </a:lnTo>
                  <a:lnTo>
                    <a:pt x="329" y="29"/>
                  </a:lnTo>
                  <a:lnTo>
                    <a:pt x="357" y="21"/>
                  </a:lnTo>
                  <a:lnTo>
                    <a:pt x="387" y="14"/>
                  </a:lnTo>
                  <a:lnTo>
                    <a:pt x="416" y="7"/>
                  </a:lnTo>
                  <a:lnTo>
                    <a:pt x="445" y="3"/>
                  </a:lnTo>
                  <a:lnTo>
                    <a:pt x="473" y="0"/>
                  </a:lnTo>
                  <a:lnTo>
                    <a:pt x="499" y="2"/>
                  </a:lnTo>
                  <a:lnTo>
                    <a:pt x="524" y="8"/>
                  </a:lnTo>
                  <a:lnTo>
                    <a:pt x="548" y="20"/>
                  </a:lnTo>
                  <a:lnTo>
                    <a:pt x="569" y="38"/>
                  </a:lnTo>
                  <a:lnTo>
                    <a:pt x="590" y="64"/>
                  </a:lnTo>
                  <a:lnTo>
                    <a:pt x="610" y="38"/>
                  </a:lnTo>
                  <a:lnTo>
                    <a:pt x="632" y="20"/>
                  </a:lnTo>
                  <a:lnTo>
                    <a:pt x="656" y="8"/>
                  </a:lnTo>
                  <a:lnTo>
                    <a:pt x="681" y="2"/>
                  </a:lnTo>
                  <a:lnTo>
                    <a:pt x="708" y="0"/>
                  </a:lnTo>
                  <a:lnTo>
                    <a:pt x="734" y="3"/>
                  </a:lnTo>
                  <a:lnTo>
                    <a:pt x="763" y="7"/>
                  </a:lnTo>
                  <a:lnTo>
                    <a:pt x="792" y="14"/>
                  </a:lnTo>
                  <a:lnTo>
                    <a:pt x="821" y="21"/>
                  </a:lnTo>
                  <a:lnTo>
                    <a:pt x="851" y="29"/>
                  </a:lnTo>
                  <a:lnTo>
                    <a:pt x="879" y="36"/>
                  </a:lnTo>
                  <a:lnTo>
                    <a:pt x="909" y="42"/>
                  </a:lnTo>
                  <a:lnTo>
                    <a:pt x="938" y="45"/>
                  </a:lnTo>
                  <a:lnTo>
                    <a:pt x="966" y="45"/>
                  </a:lnTo>
                  <a:lnTo>
                    <a:pt x="993" y="41"/>
                  </a:lnTo>
                  <a:lnTo>
                    <a:pt x="1020" y="30"/>
                  </a:lnTo>
                  <a:lnTo>
                    <a:pt x="1028" y="51"/>
                  </a:lnTo>
                  <a:lnTo>
                    <a:pt x="1033" y="63"/>
                  </a:lnTo>
                  <a:lnTo>
                    <a:pt x="1034" y="70"/>
                  </a:lnTo>
                  <a:lnTo>
                    <a:pt x="1034" y="71"/>
                  </a:lnTo>
                  <a:lnTo>
                    <a:pt x="1045" y="71"/>
                  </a:lnTo>
                  <a:lnTo>
                    <a:pt x="1057" y="72"/>
                  </a:lnTo>
                  <a:lnTo>
                    <a:pt x="1066" y="73"/>
                  </a:lnTo>
                  <a:lnTo>
                    <a:pt x="1073" y="74"/>
                  </a:lnTo>
                  <a:lnTo>
                    <a:pt x="1080" y="75"/>
                  </a:lnTo>
                  <a:lnTo>
                    <a:pt x="1085" y="77"/>
                  </a:lnTo>
                  <a:lnTo>
                    <a:pt x="1087" y="78"/>
                  </a:lnTo>
                  <a:lnTo>
                    <a:pt x="1088" y="78"/>
                  </a:lnTo>
                  <a:lnTo>
                    <a:pt x="1179" y="474"/>
                  </a:lnTo>
                  <a:lnTo>
                    <a:pt x="1149" y="526"/>
                  </a:lnTo>
                  <a:lnTo>
                    <a:pt x="1051" y="102"/>
                  </a:lnTo>
                  <a:lnTo>
                    <a:pt x="1050" y="102"/>
                  </a:lnTo>
                  <a:lnTo>
                    <a:pt x="1045" y="101"/>
                  </a:lnTo>
                  <a:lnTo>
                    <a:pt x="1037" y="95"/>
                  </a:lnTo>
                  <a:lnTo>
                    <a:pt x="1129" y="530"/>
                  </a:lnTo>
                  <a:lnTo>
                    <a:pt x="1095" y="536"/>
                  </a:lnTo>
                  <a:lnTo>
                    <a:pt x="1058" y="537"/>
                  </a:lnTo>
                  <a:lnTo>
                    <a:pt x="1020" y="536"/>
                  </a:lnTo>
                  <a:lnTo>
                    <a:pt x="982" y="531"/>
                  </a:lnTo>
                  <a:lnTo>
                    <a:pt x="943" y="524"/>
                  </a:lnTo>
                  <a:lnTo>
                    <a:pt x="905" y="517"/>
                  </a:lnTo>
                  <a:lnTo>
                    <a:pt x="866" y="508"/>
                  </a:lnTo>
                  <a:lnTo>
                    <a:pt x="829" y="500"/>
                  </a:lnTo>
                  <a:lnTo>
                    <a:pt x="793" y="492"/>
                  </a:lnTo>
                  <a:lnTo>
                    <a:pt x="758" y="485"/>
                  </a:lnTo>
                  <a:lnTo>
                    <a:pt x="726" y="479"/>
                  </a:lnTo>
                  <a:lnTo>
                    <a:pt x="696" y="477"/>
                  </a:lnTo>
                  <a:lnTo>
                    <a:pt x="670" y="477"/>
                  </a:lnTo>
                  <a:lnTo>
                    <a:pt x="645" y="480"/>
                  </a:lnTo>
                  <a:lnTo>
                    <a:pt x="626" y="488"/>
                  </a:lnTo>
                  <a:lnTo>
                    <a:pt x="611" y="502"/>
                  </a:lnTo>
                  <a:lnTo>
                    <a:pt x="604" y="414"/>
                  </a:lnTo>
                  <a:lnTo>
                    <a:pt x="601" y="273"/>
                  </a:lnTo>
                  <a:lnTo>
                    <a:pt x="598" y="142"/>
                  </a:lnTo>
                  <a:lnTo>
                    <a:pt x="597" y="85"/>
                  </a:lnTo>
                  <a:lnTo>
                    <a:pt x="583" y="85"/>
                  </a:lnTo>
                  <a:lnTo>
                    <a:pt x="582" y="142"/>
                  </a:lnTo>
                  <a:lnTo>
                    <a:pt x="580" y="273"/>
                  </a:lnTo>
                  <a:lnTo>
                    <a:pt x="576" y="414"/>
                  </a:lnTo>
                  <a:lnTo>
                    <a:pt x="569" y="502"/>
                  </a:lnTo>
                  <a:lnTo>
                    <a:pt x="553" y="488"/>
                  </a:lnTo>
                  <a:lnTo>
                    <a:pt x="534" y="480"/>
                  </a:lnTo>
                  <a:lnTo>
                    <a:pt x="511" y="477"/>
                  </a:lnTo>
                  <a:lnTo>
                    <a:pt x="483" y="477"/>
                  </a:lnTo>
                  <a:lnTo>
                    <a:pt x="454" y="479"/>
                  </a:lnTo>
                  <a:lnTo>
                    <a:pt x="421" y="485"/>
                  </a:lnTo>
                  <a:lnTo>
                    <a:pt x="387" y="492"/>
                  </a:lnTo>
                  <a:lnTo>
                    <a:pt x="350" y="500"/>
                  </a:lnTo>
                  <a:lnTo>
                    <a:pt x="314" y="508"/>
                  </a:lnTo>
                  <a:lnTo>
                    <a:pt x="274" y="517"/>
                  </a:lnTo>
                  <a:lnTo>
                    <a:pt x="236" y="524"/>
                  </a:lnTo>
                  <a:lnTo>
                    <a:pt x="197" y="531"/>
                  </a:lnTo>
                  <a:lnTo>
                    <a:pt x="159" y="536"/>
                  </a:lnTo>
                  <a:lnTo>
                    <a:pt x="121" y="537"/>
                  </a:lnTo>
                  <a:lnTo>
                    <a:pt x="84" y="536"/>
                  </a:lnTo>
                  <a:lnTo>
                    <a:pt x="50" y="530"/>
                  </a:lnTo>
                  <a:lnTo>
                    <a:pt x="142" y="95"/>
                  </a:lnTo>
                  <a:lnTo>
                    <a:pt x="134" y="101"/>
                  </a:lnTo>
                  <a:lnTo>
                    <a:pt x="130" y="102"/>
                  </a:lnTo>
                  <a:lnTo>
                    <a:pt x="128" y="102"/>
                  </a:lnTo>
                  <a:lnTo>
                    <a:pt x="30" y="524"/>
                  </a:lnTo>
                  <a:lnTo>
                    <a:pt x="0" y="47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3" name="Freeform 20">
              <a:extLst>
                <a:ext uri="{FF2B5EF4-FFF2-40B4-BE49-F238E27FC236}">
                  <a16:creationId xmlns:a16="http://schemas.microsoft.com/office/drawing/2014/main" id="{F3664DC1-1603-F443-8A75-827120E395C7}"/>
                </a:ext>
              </a:extLst>
            </p:cNvPr>
            <p:cNvSpPr>
              <a:spLocks/>
            </p:cNvSpPr>
            <p:nvPr userDrawn="1"/>
          </p:nvSpPr>
          <p:spPr bwMode="auto">
            <a:xfrm>
              <a:off x="1296" y="3361"/>
              <a:ext cx="605" cy="43"/>
            </a:xfrm>
            <a:custGeom>
              <a:avLst/>
              <a:gdLst>
                <a:gd name="T0" fmla="*/ 0 w 1210"/>
                <a:gd name="T1" fmla="*/ 3 h 85"/>
                <a:gd name="T2" fmla="*/ 1 w 1210"/>
                <a:gd name="T3" fmla="*/ 1 h 85"/>
                <a:gd name="T4" fmla="*/ 2 w 1210"/>
                <a:gd name="T5" fmla="*/ 1 h 85"/>
                <a:gd name="T6" fmla="*/ 3 w 1210"/>
                <a:gd name="T7" fmla="*/ 2 h 85"/>
                <a:gd name="T8" fmla="*/ 3 w 1210"/>
                <a:gd name="T9" fmla="*/ 2 h 85"/>
                <a:gd name="T10" fmla="*/ 5 w 1210"/>
                <a:gd name="T11" fmla="*/ 2 h 85"/>
                <a:gd name="T12" fmla="*/ 8 w 1210"/>
                <a:gd name="T13" fmla="*/ 1 h 85"/>
                <a:gd name="T14" fmla="*/ 10 w 1210"/>
                <a:gd name="T15" fmla="*/ 1 h 85"/>
                <a:gd name="T16" fmla="*/ 12 w 1210"/>
                <a:gd name="T17" fmla="*/ 1 h 85"/>
                <a:gd name="T18" fmla="*/ 14 w 1210"/>
                <a:gd name="T19" fmla="*/ 1 h 85"/>
                <a:gd name="T20" fmla="*/ 16 w 1210"/>
                <a:gd name="T21" fmla="*/ 0 h 85"/>
                <a:gd name="T22" fmla="*/ 17 w 1210"/>
                <a:gd name="T23" fmla="*/ 1 h 85"/>
                <a:gd name="T24" fmla="*/ 17 w 1210"/>
                <a:gd name="T25" fmla="*/ 1 h 85"/>
                <a:gd name="T26" fmla="*/ 21 w 1210"/>
                <a:gd name="T27" fmla="*/ 2 h 85"/>
                <a:gd name="T28" fmla="*/ 22 w 1210"/>
                <a:gd name="T29" fmla="*/ 1 h 85"/>
                <a:gd name="T30" fmla="*/ 23 w 1210"/>
                <a:gd name="T31" fmla="*/ 1 h 85"/>
                <a:gd name="T32" fmla="*/ 24 w 1210"/>
                <a:gd name="T33" fmla="*/ 1 h 85"/>
                <a:gd name="T34" fmla="*/ 26 w 1210"/>
                <a:gd name="T35" fmla="*/ 1 h 85"/>
                <a:gd name="T36" fmla="*/ 28 w 1210"/>
                <a:gd name="T37" fmla="*/ 1 h 85"/>
                <a:gd name="T38" fmla="*/ 30 w 1210"/>
                <a:gd name="T39" fmla="*/ 1 h 85"/>
                <a:gd name="T40" fmla="*/ 33 w 1210"/>
                <a:gd name="T41" fmla="*/ 2 h 85"/>
                <a:gd name="T42" fmla="*/ 35 w 1210"/>
                <a:gd name="T43" fmla="*/ 2 h 85"/>
                <a:gd name="T44" fmla="*/ 36 w 1210"/>
                <a:gd name="T45" fmla="*/ 2 h 85"/>
                <a:gd name="T46" fmla="*/ 36 w 1210"/>
                <a:gd name="T47" fmla="*/ 2 h 85"/>
                <a:gd name="T48" fmla="*/ 37 w 1210"/>
                <a:gd name="T49" fmla="*/ 1 h 85"/>
                <a:gd name="T50" fmla="*/ 38 w 1210"/>
                <a:gd name="T51" fmla="*/ 1 h 85"/>
                <a:gd name="T52" fmla="*/ 22 w 1210"/>
                <a:gd name="T53" fmla="*/ 3 h 85"/>
                <a:gd name="T54" fmla="*/ 22 w 1210"/>
                <a:gd name="T55" fmla="*/ 3 h 85"/>
                <a:gd name="T56" fmla="*/ 21 w 1210"/>
                <a:gd name="T57" fmla="*/ 3 h 85"/>
                <a:gd name="T58" fmla="*/ 21 w 1210"/>
                <a:gd name="T59" fmla="*/ 3 h 85"/>
                <a:gd name="T60" fmla="*/ 19 w 1210"/>
                <a:gd name="T61" fmla="*/ 3 h 85"/>
                <a:gd name="T62" fmla="*/ 18 w 1210"/>
                <a:gd name="T63" fmla="*/ 3 h 85"/>
                <a:gd name="T64" fmla="*/ 17 w 1210"/>
                <a:gd name="T65" fmla="*/ 3 h 85"/>
                <a:gd name="T66" fmla="*/ 17 w 1210"/>
                <a:gd name="T67" fmla="*/ 3 h 85"/>
                <a:gd name="T68" fmla="*/ 17 w 1210"/>
                <a:gd name="T69" fmla="*/ 3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10" h="85">
                  <a:moveTo>
                    <a:pt x="514" y="70"/>
                  </a:moveTo>
                  <a:lnTo>
                    <a:pt x="0" y="71"/>
                  </a:lnTo>
                  <a:lnTo>
                    <a:pt x="0" y="2"/>
                  </a:lnTo>
                  <a:lnTo>
                    <a:pt x="17" y="15"/>
                  </a:lnTo>
                  <a:lnTo>
                    <a:pt x="33" y="23"/>
                  </a:lnTo>
                  <a:lnTo>
                    <a:pt x="50" y="30"/>
                  </a:lnTo>
                  <a:lnTo>
                    <a:pt x="63" y="33"/>
                  </a:lnTo>
                  <a:lnTo>
                    <a:pt x="75" y="35"/>
                  </a:lnTo>
                  <a:lnTo>
                    <a:pt x="84" y="35"/>
                  </a:lnTo>
                  <a:lnTo>
                    <a:pt x="90" y="35"/>
                  </a:lnTo>
                  <a:lnTo>
                    <a:pt x="92" y="35"/>
                  </a:lnTo>
                  <a:lnTo>
                    <a:pt x="139" y="35"/>
                  </a:lnTo>
                  <a:lnTo>
                    <a:pt x="184" y="34"/>
                  </a:lnTo>
                  <a:lnTo>
                    <a:pt x="228" y="32"/>
                  </a:lnTo>
                  <a:lnTo>
                    <a:pt x="270" y="27"/>
                  </a:lnTo>
                  <a:lnTo>
                    <a:pt x="309" y="21"/>
                  </a:lnTo>
                  <a:lnTo>
                    <a:pt x="345" y="17"/>
                  </a:lnTo>
                  <a:lnTo>
                    <a:pt x="379" y="11"/>
                  </a:lnTo>
                  <a:lnTo>
                    <a:pt x="410" y="7"/>
                  </a:lnTo>
                  <a:lnTo>
                    <a:pt x="438" y="3"/>
                  </a:lnTo>
                  <a:lnTo>
                    <a:pt x="463" y="1"/>
                  </a:lnTo>
                  <a:lnTo>
                    <a:pt x="485" y="0"/>
                  </a:lnTo>
                  <a:lnTo>
                    <a:pt x="504" y="1"/>
                  </a:lnTo>
                  <a:lnTo>
                    <a:pt x="519" y="5"/>
                  </a:lnTo>
                  <a:lnTo>
                    <a:pt x="530" y="12"/>
                  </a:lnTo>
                  <a:lnTo>
                    <a:pt x="537" y="23"/>
                  </a:lnTo>
                  <a:lnTo>
                    <a:pt x="540" y="38"/>
                  </a:lnTo>
                  <a:lnTo>
                    <a:pt x="670" y="38"/>
                  </a:lnTo>
                  <a:lnTo>
                    <a:pt x="673" y="23"/>
                  </a:lnTo>
                  <a:lnTo>
                    <a:pt x="680" y="12"/>
                  </a:lnTo>
                  <a:lnTo>
                    <a:pt x="691" y="5"/>
                  </a:lnTo>
                  <a:lnTo>
                    <a:pt x="706" y="1"/>
                  </a:lnTo>
                  <a:lnTo>
                    <a:pt x="725" y="0"/>
                  </a:lnTo>
                  <a:lnTo>
                    <a:pt x="747" y="1"/>
                  </a:lnTo>
                  <a:lnTo>
                    <a:pt x="772" y="3"/>
                  </a:lnTo>
                  <a:lnTo>
                    <a:pt x="801" y="7"/>
                  </a:lnTo>
                  <a:lnTo>
                    <a:pt x="832" y="11"/>
                  </a:lnTo>
                  <a:lnTo>
                    <a:pt x="865" y="17"/>
                  </a:lnTo>
                  <a:lnTo>
                    <a:pt x="902" y="21"/>
                  </a:lnTo>
                  <a:lnTo>
                    <a:pt x="941" y="27"/>
                  </a:lnTo>
                  <a:lnTo>
                    <a:pt x="983" y="32"/>
                  </a:lnTo>
                  <a:lnTo>
                    <a:pt x="1026" y="34"/>
                  </a:lnTo>
                  <a:lnTo>
                    <a:pt x="1071" y="35"/>
                  </a:lnTo>
                  <a:lnTo>
                    <a:pt x="1118" y="35"/>
                  </a:lnTo>
                  <a:lnTo>
                    <a:pt x="1120" y="35"/>
                  </a:lnTo>
                  <a:lnTo>
                    <a:pt x="1126" y="35"/>
                  </a:lnTo>
                  <a:lnTo>
                    <a:pt x="1135" y="35"/>
                  </a:lnTo>
                  <a:lnTo>
                    <a:pt x="1147" y="33"/>
                  </a:lnTo>
                  <a:lnTo>
                    <a:pt x="1162" y="30"/>
                  </a:lnTo>
                  <a:lnTo>
                    <a:pt x="1177" y="23"/>
                  </a:lnTo>
                  <a:lnTo>
                    <a:pt x="1193" y="15"/>
                  </a:lnTo>
                  <a:lnTo>
                    <a:pt x="1210" y="2"/>
                  </a:lnTo>
                  <a:lnTo>
                    <a:pt x="1210" y="71"/>
                  </a:lnTo>
                  <a:lnTo>
                    <a:pt x="699" y="69"/>
                  </a:lnTo>
                  <a:lnTo>
                    <a:pt x="698" y="73"/>
                  </a:lnTo>
                  <a:lnTo>
                    <a:pt x="693" y="77"/>
                  </a:lnTo>
                  <a:lnTo>
                    <a:pt x="683" y="79"/>
                  </a:lnTo>
                  <a:lnTo>
                    <a:pt x="672" y="81"/>
                  </a:lnTo>
                  <a:lnTo>
                    <a:pt x="658" y="84"/>
                  </a:lnTo>
                  <a:lnTo>
                    <a:pt x="642" y="84"/>
                  </a:lnTo>
                  <a:lnTo>
                    <a:pt x="626" y="85"/>
                  </a:lnTo>
                  <a:lnTo>
                    <a:pt x="608" y="85"/>
                  </a:lnTo>
                  <a:lnTo>
                    <a:pt x="590" y="85"/>
                  </a:lnTo>
                  <a:lnTo>
                    <a:pt x="574" y="84"/>
                  </a:lnTo>
                  <a:lnTo>
                    <a:pt x="558" y="83"/>
                  </a:lnTo>
                  <a:lnTo>
                    <a:pt x="544" y="80"/>
                  </a:lnTo>
                  <a:lnTo>
                    <a:pt x="531" y="78"/>
                  </a:lnTo>
                  <a:lnTo>
                    <a:pt x="522" y="76"/>
                  </a:lnTo>
                  <a:lnTo>
                    <a:pt x="516" y="73"/>
                  </a:lnTo>
                  <a:lnTo>
                    <a:pt x="514" y="7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1034" name="Group 21">
              <a:extLst>
                <a:ext uri="{FF2B5EF4-FFF2-40B4-BE49-F238E27FC236}">
                  <a16:creationId xmlns:a16="http://schemas.microsoft.com/office/drawing/2014/main" id="{57D7C1D6-3CFA-8845-9ACE-2DBE493DCC41}"/>
                </a:ext>
              </a:extLst>
            </p:cNvPr>
            <p:cNvGrpSpPr>
              <a:grpSpLocks/>
            </p:cNvGrpSpPr>
            <p:nvPr userDrawn="1"/>
          </p:nvGrpSpPr>
          <p:grpSpPr bwMode="auto">
            <a:xfrm>
              <a:off x="1152" y="2160"/>
              <a:ext cx="816" cy="1043"/>
              <a:chOff x="2064" y="2160"/>
              <a:chExt cx="816" cy="1043"/>
            </a:xfrm>
          </p:grpSpPr>
          <p:sp>
            <p:nvSpPr>
              <p:cNvPr id="1035" name="Freeform 22">
                <a:extLst>
                  <a:ext uri="{FF2B5EF4-FFF2-40B4-BE49-F238E27FC236}">
                    <a16:creationId xmlns:a16="http://schemas.microsoft.com/office/drawing/2014/main" id="{D0511117-5CC5-CB4F-ACAB-11914CC5CD25}"/>
                  </a:ext>
                </a:extLst>
              </p:cNvPr>
              <p:cNvSpPr>
                <a:spLocks/>
              </p:cNvSpPr>
              <p:nvPr userDrawn="1"/>
            </p:nvSpPr>
            <p:spPr bwMode="auto">
              <a:xfrm rot="1677860">
                <a:off x="2444" y="2380"/>
                <a:ext cx="425" cy="578"/>
              </a:xfrm>
              <a:custGeom>
                <a:avLst/>
                <a:gdLst>
                  <a:gd name="T0" fmla="*/ 33 w 658"/>
                  <a:gd name="T1" fmla="*/ 13 h 770"/>
                  <a:gd name="T2" fmla="*/ 43 w 658"/>
                  <a:gd name="T3" fmla="*/ 11 h 770"/>
                  <a:gd name="T4" fmla="*/ 50 w 658"/>
                  <a:gd name="T5" fmla="*/ 1 h 770"/>
                  <a:gd name="T6" fmla="*/ 54 w 658"/>
                  <a:gd name="T7" fmla="*/ 10 h 770"/>
                  <a:gd name="T8" fmla="*/ 56 w 658"/>
                  <a:gd name="T9" fmla="*/ 17 h 770"/>
                  <a:gd name="T10" fmla="*/ 60 w 658"/>
                  <a:gd name="T11" fmla="*/ 22 h 770"/>
                  <a:gd name="T12" fmla="*/ 61 w 658"/>
                  <a:gd name="T13" fmla="*/ 32 h 770"/>
                  <a:gd name="T14" fmla="*/ 66 w 658"/>
                  <a:gd name="T15" fmla="*/ 40 h 770"/>
                  <a:gd name="T16" fmla="*/ 73 w 658"/>
                  <a:gd name="T17" fmla="*/ 37 h 770"/>
                  <a:gd name="T18" fmla="*/ 70 w 658"/>
                  <a:gd name="T19" fmla="*/ 48 h 770"/>
                  <a:gd name="T20" fmla="*/ 67 w 658"/>
                  <a:gd name="T21" fmla="*/ 58 h 770"/>
                  <a:gd name="T22" fmla="*/ 68 w 658"/>
                  <a:gd name="T23" fmla="*/ 66 h 770"/>
                  <a:gd name="T24" fmla="*/ 72 w 658"/>
                  <a:gd name="T25" fmla="*/ 68 h 770"/>
                  <a:gd name="T26" fmla="*/ 72 w 658"/>
                  <a:gd name="T27" fmla="*/ 78 h 770"/>
                  <a:gd name="T28" fmla="*/ 65 w 658"/>
                  <a:gd name="T29" fmla="*/ 94 h 770"/>
                  <a:gd name="T30" fmla="*/ 65 w 658"/>
                  <a:gd name="T31" fmla="*/ 107 h 770"/>
                  <a:gd name="T32" fmla="*/ 67 w 658"/>
                  <a:gd name="T33" fmla="*/ 121 h 770"/>
                  <a:gd name="T34" fmla="*/ 61 w 658"/>
                  <a:gd name="T35" fmla="*/ 140 h 770"/>
                  <a:gd name="T36" fmla="*/ 47 w 658"/>
                  <a:gd name="T37" fmla="*/ 139 h 770"/>
                  <a:gd name="T38" fmla="*/ 50 w 658"/>
                  <a:gd name="T39" fmla="*/ 152 h 770"/>
                  <a:gd name="T40" fmla="*/ 56 w 658"/>
                  <a:gd name="T41" fmla="*/ 169 h 770"/>
                  <a:gd name="T42" fmla="*/ 49 w 658"/>
                  <a:gd name="T43" fmla="*/ 165 h 770"/>
                  <a:gd name="T44" fmla="*/ 43 w 658"/>
                  <a:gd name="T45" fmla="*/ 166 h 770"/>
                  <a:gd name="T46" fmla="*/ 39 w 658"/>
                  <a:gd name="T47" fmla="*/ 181 h 770"/>
                  <a:gd name="T48" fmla="*/ 43 w 658"/>
                  <a:gd name="T49" fmla="*/ 182 h 770"/>
                  <a:gd name="T50" fmla="*/ 38 w 658"/>
                  <a:gd name="T51" fmla="*/ 184 h 770"/>
                  <a:gd name="T52" fmla="*/ 31 w 658"/>
                  <a:gd name="T53" fmla="*/ 180 h 770"/>
                  <a:gd name="T54" fmla="*/ 28 w 658"/>
                  <a:gd name="T55" fmla="*/ 170 h 770"/>
                  <a:gd name="T56" fmla="*/ 29 w 658"/>
                  <a:gd name="T57" fmla="*/ 146 h 770"/>
                  <a:gd name="T58" fmla="*/ 21 w 658"/>
                  <a:gd name="T59" fmla="*/ 140 h 770"/>
                  <a:gd name="T60" fmla="*/ 12 w 658"/>
                  <a:gd name="T61" fmla="*/ 149 h 770"/>
                  <a:gd name="T62" fmla="*/ 15 w 658"/>
                  <a:gd name="T63" fmla="*/ 135 h 770"/>
                  <a:gd name="T64" fmla="*/ 19 w 658"/>
                  <a:gd name="T65" fmla="*/ 116 h 770"/>
                  <a:gd name="T66" fmla="*/ 14 w 658"/>
                  <a:gd name="T67" fmla="*/ 106 h 770"/>
                  <a:gd name="T68" fmla="*/ 6 w 658"/>
                  <a:gd name="T69" fmla="*/ 104 h 770"/>
                  <a:gd name="T70" fmla="*/ 6 w 658"/>
                  <a:gd name="T71" fmla="*/ 83 h 770"/>
                  <a:gd name="T72" fmla="*/ 0 w 658"/>
                  <a:gd name="T73" fmla="*/ 87 h 770"/>
                  <a:gd name="T74" fmla="*/ 8 w 658"/>
                  <a:gd name="T75" fmla="*/ 76 h 770"/>
                  <a:gd name="T76" fmla="*/ 17 w 658"/>
                  <a:gd name="T77" fmla="*/ 65 h 770"/>
                  <a:gd name="T78" fmla="*/ 14 w 658"/>
                  <a:gd name="T79" fmla="*/ 49 h 770"/>
                  <a:gd name="T80" fmla="*/ 8 w 658"/>
                  <a:gd name="T81" fmla="*/ 44 h 770"/>
                  <a:gd name="T82" fmla="*/ 12 w 658"/>
                  <a:gd name="T83" fmla="*/ 35 h 770"/>
                  <a:gd name="T84" fmla="*/ 19 w 658"/>
                  <a:gd name="T85" fmla="*/ 29 h 770"/>
                  <a:gd name="T86" fmla="*/ 26 w 658"/>
                  <a:gd name="T87" fmla="*/ 34 h 770"/>
                  <a:gd name="T88" fmla="*/ 35 w 658"/>
                  <a:gd name="T89" fmla="*/ 51 h 770"/>
                  <a:gd name="T90" fmla="*/ 35 w 658"/>
                  <a:gd name="T91" fmla="*/ 40 h 770"/>
                  <a:gd name="T92" fmla="*/ 25 w 658"/>
                  <a:gd name="T93" fmla="*/ 22 h 770"/>
                  <a:gd name="T94" fmla="*/ 28 w 658"/>
                  <a:gd name="T95" fmla="*/ 6 h 7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58" h="770">
                    <a:moveTo>
                      <a:pt x="284" y="18"/>
                    </a:moveTo>
                    <a:lnTo>
                      <a:pt x="286" y="23"/>
                    </a:lnTo>
                    <a:lnTo>
                      <a:pt x="288" y="35"/>
                    </a:lnTo>
                    <a:lnTo>
                      <a:pt x="295" y="50"/>
                    </a:lnTo>
                    <a:lnTo>
                      <a:pt x="306" y="63"/>
                    </a:lnTo>
                    <a:lnTo>
                      <a:pt x="324" y="70"/>
                    </a:lnTo>
                    <a:lnTo>
                      <a:pt x="348" y="66"/>
                    </a:lnTo>
                    <a:lnTo>
                      <a:pt x="380" y="48"/>
                    </a:lnTo>
                    <a:lnTo>
                      <a:pt x="422" y="10"/>
                    </a:lnTo>
                    <a:lnTo>
                      <a:pt x="425" y="8"/>
                    </a:lnTo>
                    <a:lnTo>
                      <a:pt x="432" y="4"/>
                    </a:lnTo>
                    <a:lnTo>
                      <a:pt x="442" y="1"/>
                    </a:lnTo>
                    <a:lnTo>
                      <a:pt x="454" y="0"/>
                    </a:lnTo>
                    <a:lnTo>
                      <a:pt x="464" y="4"/>
                    </a:lnTo>
                    <a:lnTo>
                      <a:pt x="471" y="17"/>
                    </a:lnTo>
                    <a:lnTo>
                      <a:pt x="475" y="39"/>
                    </a:lnTo>
                    <a:lnTo>
                      <a:pt x="471" y="73"/>
                    </a:lnTo>
                    <a:lnTo>
                      <a:pt x="475" y="72"/>
                    </a:lnTo>
                    <a:lnTo>
                      <a:pt x="485" y="71"/>
                    </a:lnTo>
                    <a:lnTo>
                      <a:pt x="498" y="70"/>
                    </a:lnTo>
                    <a:lnTo>
                      <a:pt x="511" y="70"/>
                    </a:lnTo>
                    <a:lnTo>
                      <a:pt x="524" y="73"/>
                    </a:lnTo>
                    <a:lnTo>
                      <a:pt x="532" y="79"/>
                    </a:lnTo>
                    <a:lnTo>
                      <a:pt x="534" y="91"/>
                    </a:lnTo>
                    <a:lnTo>
                      <a:pt x="526" y="107"/>
                    </a:lnTo>
                    <a:lnTo>
                      <a:pt x="528" y="110"/>
                    </a:lnTo>
                    <a:lnTo>
                      <a:pt x="531" y="119"/>
                    </a:lnTo>
                    <a:lnTo>
                      <a:pt x="537" y="133"/>
                    </a:lnTo>
                    <a:lnTo>
                      <a:pt x="545" y="146"/>
                    </a:lnTo>
                    <a:lnTo>
                      <a:pt x="556" y="159"/>
                    </a:lnTo>
                    <a:lnTo>
                      <a:pt x="570" y="167"/>
                    </a:lnTo>
                    <a:lnTo>
                      <a:pt x="587" y="168"/>
                    </a:lnTo>
                    <a:lnTo>
                      <a:pt x="607" y="161"/>
                    </a:lnTo>
                    <a:lnTo>
                      <a:pt x="627" y="153"/>
                    </a:lnTo>
                    <a:lnTo>
                      <a:pt x="640" y="151"/>
                    </a:lnTo>
                    <a:lnTo>
                      <a:pt x="649" y="154"/>
                    </a:lnTo>
                    <a:lnTo>
                      <a:pt x="652" y="162"/>
                    </a:lnTo>
                    <a:lnTo>
                      <a:pt x="649" y="174"/>
                    </a:lnTo>
                    <a:lnTo>
                      <a:pt x="640" y="186"/>
                    </a:lnTo>
                    <a:lnTo>
                      <a:pt x="625" y="201"/>
                    </a:lnTo>
                    <a:lnTo>
                      <a:pt x="605" y="215"/>
                    </a:lnTo>
                    <a:lnTo>
                      <a:pt x="597" y="223"/>
                    </a:lnTo>
                    <a:lnTo>
                      <a:pt x="596" y="234"/>
                    </a:lnTo>
                    <a:lnTo>
                      <a:pt x="599" y="244"/>
                    </a:lnTo>
                    <a:lnTo>
                      <a:pt x="605" y="254"/>
                    </a:lnTo>
                    <a:lnTo>
                      <a:pt x="609" y="264"/>
                    </a:lnTo>
                    <a:lnTo>
                      <a:pt x="612" y="272"/>
                    </a:lnTo>
                    <a:lnTo>
                      <a:pt x="609" y="277"/>
                    </a:lnTo>
                    <a:lnTo>
                      <a:pt x="600" y="280"/>
                    </a:lnTo>
                    <a:lnTo>
                      <a:pt x="617" y="280"/>
                    </a:lnTo>
                    <a:lnTo>
                      <a:pt x="632" y="283"/>
                    </a:lnTo>
                    <a:lnTo>
                      <a:pt x="645" y="287"/>
                    </a:lnTo>
                    <a:lnTo>
                      <a:pt x="654" y="293"/>
                    </a:lnTo>
                    <a:lnTo>
                      <a:pt x="658" y="302"/>
                    </a:lnTo>
                    <a:lnTo>
                      <a:pt x="655" y="313"/>
                    </a:lnTo>
                    <a:lnTo>
                      <a:pt x="645" y="326"/>
                    </a:lnTo>
                    <a:lnTo>
                      <a:pt x="625" y="341"/>
                    </a:lnTo>
                    <a:lnTo>
                      <a:pt x="605" y="357"/>
                    </a:lnTo>
                    <a:lnTo>
                      <a:pt x="590" y="374"/>
                    </a:lnTo>
                    <a:lnTo>
                      <a:pt x="581" y="391"/>
                    </a:lnTo>
                    <a:lnTo>
                      <a:pt x="576" y="409"/>
                    </a:lnTo>
                    <a:lnTo>
                      <a:pt x="575" y="424"/>
                    </a:lnTo>
                    <a:lnTo>
                      <a:pt x="577" y="438"/>
                    </a:lnTo>
                    <a:lnTo>
                      <a:pt x="582" y="448"/>
                    </a:lnTo>
                    <a:lnTo>
                      <a:pt x="587" y="455"/>
                    </a:lnTo>
                    <a:lnTo>
                      <a:pt x="593" y="465"/>
                    </a:lnTo>
                    <a:lnTo>
                      <a:pt x="597" y="484"/>
                    </a:lnTo>
                    <a:lnTo>
                      <a:pt x="597" y="507"/>
                    </a:lnTo>
                    <a:lnTo>
                      <a:pt x="593" y="533"/>
                    </a:lnTo>
                    <a:lnTo>
                      <a:pt x="582" y="557"/>
                    </a:lnTo>
                    <a:lnTo>
                      <a:pt x="564" y="577"/>
                    </a:lnTo>
                    <a:lnTo>
                      <a:pt x="537" y="587"/>
                    </a:lnTo>
                    <a:lnTo>
                      <a:pt x="499" y="586"/>
                    </a:lnTo>
                    <a:lnTo>
                      <a:pt x="461" y="579"/>
                    </a:lnTo>
                    <a:lnTo>
                      <a:pt x="433" y="578"/>
                    </a:lnTo>
                    <a:lnTo>
                      <a:pt x="417" y="582"/>
                    </a:lnTo>
                    <a:lnTo>
                      <a:pt x="410" y="591"/>
                    </a:lnTo>
                    <a:lnTo>
                      <a:pt x="412" y="603"/>
                    </a:lnTo>
                    <a:lnTo>
                      <a:pt x="423" y="620"/>
                    </a:lnTo>
                    <a:lnTo>
                      <a:pt x="442" y="640"/>
                    </a:lnTo>
                    <a:lnTo>
                      <a:pt x="470" y="664"/>
                    </a:lnTo>
                    <a:lnTo>
                      <a:pt x="493" y="686"/>
                    </a:lnTo>
                    <a:lnTo>
                      <a:pt x="500" y="700"/>
                    </a:lnTo>
                    <a:lnTo>
                      <a:pt x="496" y="708"/>
                    </a:lnTo>
                    <a:lnTo>
                      <a:pt x="484" y="711"/>
                    </a:lnTo>
                    <a:lnTo>
                      <a:pt x="467" y="708"/>
                    </a:lnTo>
                    <a:lnTo>
                      <a:pt x="449" y="701"/>
                    </a:lnTo>
                    <a:lnTo>
                      <a:pt x="433" y="693"/>
                    </a:lnTo>
                    <a:lnTo>
                      <a:pt x="424" y="684"/>
                    </a:lnTo>
                    <a:lnTo>
                      <a:pt x="415" y="679"/>
                    </a:lnTo>
                    <a:lnTo>
                      <a:pt x="400" y="684"/>
                    </a:lnTo>
                    <a:lnTo>
                      <a:pt x="381" y="697"/>
                    </a:lnTo>
                    <a:lnTo>
                      <a:pt x="363" y="712"/>
                    </a:lnTo>
                    <a:lnTo>
                      <a:pt x="349" y="730"/>
                    </a:lnTo>
                    <a:lnTo>
                      <a:pt x="343" y="746"/>
                    </a:lnTo>
                    <a:lnTo>
                      <a:pt x="348" y="759"/>
                    </a:lnTo>
                    <a:lnTo>
                      <a:pt x="366" y="765"/>
                    </a:lnTo>
                    <a:lnTo>
                      <a:pt x="377" y="766"/>
                    </a:lnTo>
                    <a:lnTo>
                      <a:pt x="381" y="767"/>
                    </a:lnTo>
                    <a:lnTo>
                      <a:pt x="380" y="768"/>
                    </a:lnTo>
                    <a:lnTo>
                      <a:pt x="374" y="769"/>
                    </a:lnTo>
                    <a:lnTo>
                      <a:pt x="365" y="770"/>
                    </a:lnTo>
                    <a:lnTo>
                      <a:pt x="354" y="770"/>
                    </a:lnTo>
                    <a:lnTo>
                      <a:pt x="340" y="770"/>
                    </a:lnTo>
                    <a:lnTo>
                      <a:pt x="325" y="768"/>
                    </a:lnTo>
                    <a:lnTo>
                      <a:pt x="309" y="766"/>
                    </a:lnTo>
                    <a:lnTo>
                      <a:pt x="294" y="761"/>
                    </a:lnTo>
                    <a:lnTo>
                      <a:pt x="279" y="756"/>
                    </a:lnTo>
                    <a:lnTo>
                      <a:pt x="267" y="749"/>
                    </a:lnTo>
                    <a:lnTo>
                      <a:pt x="257" y="738"/>
                    </a:lnTo>
                    <a:lnTo>
                      <a:pt x="251" y="727"/>
                    </a:lnTo>
                    <a:lnTo>
                      <a:pt x="249" y="713"/>
                    </a:lnTo>
                    <a:lnTo>
                      <a:pt x="252" y="697"/>
                    </a:lnTo>
                    <a:lnTo>
                      <a:pt x="261" y="663"/>
                    </a:lnTo>
                    <a:lnTo>
                      <a:pt x="264" y="635"/>
                    </a:lnTo>
                    <a:lnTo>
                      <a:pt x="260" y="610"/>
                    </a:lnTo>
                    <a:lnTo>
                      <a:pt x="251" y="593"/>
                    </a:lnTo>
                    <a:lnTo>
                      <a:pt x="236" y="583"/>
                    </a:lnTo>
                    <a:lnTo>
                      <a:pt x="215" y="580"/>
                    </a:lnTo>
                    <a:lnTo>
                      <a:pt x="190" y="587"/>
                    </a:lnTo>
                    <a:lnTo>
                      <a:pt x="159" y="605"/>
                    </a:lnTo>
                    <a:lnTo>
                      <a:pt x="130" y="622"/>
                    </a:lnTo>
                    <a:lnTo>
                      <a:pt x="113" y="628"/>
                    </a:lnTo>
                    <a:lnTo>
                      <a:pt x="102" y="625"/>
                    </a:lnTo>
                    <a:lnTo>
                      <a:pt x="101" y="617"/>
                    </a:lnTo>
                    <a:lnTo>
                      <a:pt x="105" y="603"/>
                    </a:lnTo>
                    <a:lnTo>
                      <a:pt x="115" y="586"/>
                    </a:lnTo>
                    <a:lnTo>
                      <a:pt x="128" y="567"/>
                    </a:lnTo>
                    <a:lnTo>
                      <a:pt x="144" y="548"/>
                    </a:lnTo>
                    <a:lnTo>
                      <a:pt x="159" y="527"/>
                    </a:lnTo>
                    <a:lnTo>
                      <a:pt x="167" y="505"/>
                    </a:lnTo>
                    <a:lnTo>
                      <a:pt x="170" y="485"/>
                    </a:lnTo>
                    <a:lnTo>
                      <a:pt x="168" y="465"/>
                    </a:lnTo>
                    <a:lnTo>
                      <a:pt x="160" y="451"/>
                    </a:lnTo>
                    <a:lnTo>
                      <a:pt x="145" y="444"/>
                    </a:lnTo>
                    <a:lnTo>
                      <a:pt x="124" y="446"/>
                    </a:lnTo>
                    <a:lnTo>
                      <a:pt x="98" y="459"/>
                    </a:lnTo>
                    <a:lnTo>
                      <a:pt x="76" y="469"/>
                    </a:lnTo>
                    <a:lnTo>
                      <a:pt x="64" y="459"/>
                    </a:lnTo>
                    <a:lnTo>
                      <a:pt x="61" y="438"/>
                    </a:lnTo>
                    <a:lnTo>
                      <a:pt x="62" y="410"/>
                    </a:lnTo>
                    <a:lnTo>
                      <a:pt x="63" y="382"/>
                    </a:lnTo>
                    <a:lnTo>
                      <a:pt x="61" y="360"/>
                    </a:lnTo>
                    <a:lnTo>
                      <a:pt x="52" y="350"/>
                    </a:lnTo>
                    <a:lnTo>
                      <a:pt x="32" y="357"/>
                    </a:lnTo>
                    <a:lnTo>
                      <a:pt x="11" y="368"/>
                    </a:lnTo>
                    <a:lnTo>
                      <a:pt x="1" y="370"/>
                    </a:lnTo>
                    <a:lnTo>
                      <a:pt x="0" y="365"/>
                    </a:lnTo>
                    <a:lnTo>
                      <a:pt x="7" y="355"/>
                    </a:lnTo>
                    <a:lnTo>
                      <a:pt x="21" y="343"/>
                    </a:lnTo>
                    <a:lnTo>
                      <a:pt x="41" y="330"/>
                    </a:lnTo>
                    <a:lnTo>
                      <a:pt x="67" y="319"/>
                    </a:lnTo>
                    <a:lnTo>
                      <a:pt x="97" y="313"/>
                    </a:lnTo>
                    <a:lnTo>
                      <a:pt x="124" y="306"/>
                    </a:lnTo>
                    <a:lnTo>
                      <a:pt x="144" y="291"/>
                    </a:lnTo>
                    <a:lnTo>
                      <a:pt x="155" y="273"/>
                    </a:lnTo>
                    <a:lnTo>
                      <a:pt x="160" y="252"/>
                    </a:lnTo>
                    <a:lnTo>
                      <a:pt x="155" y="231"/>
                    </a:lnTo>
                    <a:lnTo>
                      <a:pt x="144" y="214"/>
                    </a:lnTo>
                    <a:lnTo>
                      <a:pt x="124" y="202"/>
                    </a:lnTo>
                    <a:lnTo>
                      <a:pt x="98" y="198"/>
                    </a:lnTo>
                    <a:lnTo>
                      <a:pt x="85" y="197"/>
                    </a:lnTo>
                    <a:lnTo>
                      <a:pt x="78" y="192"/>
                    </a:lnTo>
                    <a:lnTo>
                      <a:pt x="75" y="185"/>
                    </a:lnTo>
                    <a:lnTo>
                      <a:pt x="77" y="177"/>
                    </a:lnTo>
                    <a:lnTo>
                      <a:pt x="82" y="167"/>
                    </a:lnTo>
                    <a:lnTo>
                      <a:pt x="91" y="158"/>
                    </a:lnTo>
                    <a:lnTo>
                      <a:pt x="102" y="147"/>
                    </a:lnTo>
                    <a:lnTo>
                      <a:pt x="116" y="138"/>
                    </a:lnTo>
                    <a:lnTo>
                      <a:pt x="131" y="130"/>
                    </a:lnTo>
                    <a:lnTo>
                      <a:pt x="147" y="123"/>
                    </a:lnTo>
                    <a:lnTo>
                      <a:pt x="166" y="119"/>
                    </a:lnTo>
                    <a:lnTo>
                      <a:pt x="183" y="118"/>
                    </a:lnTo>
                    <a:lnTo>
                      <a:pt x="200" y="122"/>
                    </a:lnTo>
                    <a:lnTo>
                      <a:pt x="218" y="129"/>
                    </a:lnTo>
                    <a:lnTo>
                      <a:pt x="234" y="141"/>
                    </a:lnTo>
                    <a:lnTo>
                      <a:pt x="248" y="159"/>
                    </a:lnTo>
                    <a:lnTo>
                      <a:pt x="273" y="191"/>
                    </a:lnTo>
                    <a:lnTo>
                      <a:pt x="294" y="209"/>
                    </a:lnTo>
                    <a:lnTo>
                      <a:pt x="311" y="215"/>
                    </a:lnTo>
                    <a:lnTo>
                      <a:pt x="323" y="211"/>
                    </a:lnTo>
                    <a:lnTo>
                      <a:pt x="326" y="199"/>
                    </a:lnTo>
                    <a:lnTo>
                      <a:pt x="321" y="183"/>
                    </a:lnTo>
                    <a:lnTo>
                      <a:pt x="306" y="166"/>
                    </a:lnTo>
                    <a:lnTo>
                      <a:pt x="280" y="148"/>
                    </a:lnTo>
                    <a:lnTo>
                      <a:pt x="251" y="130"/>
                    </a:lnTo>
                    <a:lnTo>
                      <a:pt x="230" y="110"/>
                    </a:lnTo>
                    <a:lnTo>
                      <a:pt x="218" y="90"/>
                    </a:lnTo>
                    <a:lnTo>
                      <a:pt x="214" y="69"/>
                    </a:lnTo>
                    <a:lnTo>
                      <a:pt x="219" y="49"/>
                    </a:lnTo>
                    <a:lnTo>
                      <a:pt x="232" y="34"/>
                    </a:lnTo>
                    <a:lnTo>
                      <a:pt x="253" y="23"/>
                    </a:lnTo>
                    <a:lnTo>
                      <a:pt x="284"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6" name="Freeform 23">
                <a:extLst>
                  <a:ext uri="{FF2B5EF4-FFF2-40B4-BE49-F238E27FC236}">
                    <a16:creationId xmlns:a16="http://schemas.microsoft.com/office/drawing/2014/main" id="{9733A67E-171F-BF49-A8D6-3ABD3E7AA164}"/>
                  </a:ext>
                </a:extLst>
              </p:cNvPr>
              <p:cNvSpPr>
                <a:spLocks/>
              </p:cNvSpPr>
              <p:nvPr userDrawn="1"/>
            </p:nvSpPr>
            <p:spPr bwMode="auto">
              <a:xfrm>
                <a:off x="2064" y="2160"/>
                <a:ext cx="816" cy="768"/>
              </a:xfrm>
              <a:custGeom>
                <a:avLst/>
                <a:gdLst>
                  <a:gd name="T0" fmla="*/ 722 w 774"/>
                  <a:gd name="T1" fmla="*/ 312 h 578"/>
                  <a:gd name="T2" fmla="*/ 619 w 774"/>
                  <a:gd name="T3" fmla="*/ 215 h 578"/>
                  <a:gd name="T4" fmla="*/ 575 w 774"/>
                  <a:gd name="T5" fmla="*/ 12 h 578"/>
                  <a:gd name="T6" fmla="*/ 507 w 774"/>
                  <a:gd name="T7" fmla="*/ 92 h 578"/>
                  <a:gd name="T8" fmla="*/ 456 w 774"/>
                  <a:gd name="T9" fmla="*/ 155 h 578"/>
                  <a:gd name="T10" fmla="*/ 394 w 774"/>
                  <a:gd name="T11" fmla="*/ 181 h 578"/>
                  <a:gd name="T12" fmla="*/ 363 w 774"/>
                  <a:gd name="T13" fmla="*/ 300 h 578"/>
                  <a:gd name="T14" fmla="*/ 274 w 774"/>
                  <a:gd name="T15" fmla="*/ 351 h 578"/>
                  <a:gd name="T16" fmla="*/ 209 w 774"/>
                  <a:gd name="T17" fmla="*/ 248 h 578"/>
                  <a:gd name="T18" fmla="*/ 205 w 774"/>
                  <a:gd name="T19" fmla="*/ 412 h 578"/>
                  <a:gd name="T20" fmla="*/ 245 w 774"/>
                  <a:gd name="T21" fmla="*/ 627 h 578"/>
                  <a:gd name="T22" fmla="*/ 199 w 774"/>
                  <a:gd name="T23" fmla="*/ 676 h 578"/>
                  <a:gd name="T24" fmla="*/ 118 w 774"/>
                  <a:gd name="T25" fmla="*/ 638 h 578"/>
                  <a:gd name="T26" fmla="*/ 91 w 774"/>
                  <a:gd name="T27" fmla="*/ 756 h 578"/>
                  <a:gd name="T28" fmla="*/ 122 w 774"/>
                  <a:gd name="T29" fmla="*/ 1019 h 578"/>
                  <a:gd name="T30" fmla="*/ 82 w 774"/>
                  <a:gd name="T31" fmla="*/ 1183 h 578"/>
                  <a:gd name="T32" fmla="*/ 19 w 774"/>
                  <a:gd name="T33" fmla="*/ 1337 h 578"/>
                  <a:gd name="T34" fmla="*/ 38 w 774"/>
                  <a:gd name="T35" fmla="*/ 1637 h 578"/>
                  <a:gd name="T36" fmla="*/ 189 w 774"/>
                  <a:gd name="T37" fmla="*/ 1742 h 578"/>
                  <a:gd name="T38" fmla="*/ 116 w 774"/>
                  <a:gd name="T39" fmla="*/ 1889 h 578"/>
                  <a:gd name="T40" fmla="*/ 0 w 774"/>
                  <a:gd name="T41" fmla="*/ 2032 h 578"/>
                  <a:gd name="T42" fmla="*/ 89 w 774"/>
                  <a:gd name="T43" fmla="*/ 2056 h 578"/>
                  <a:gd name="T44" fmla="*/ 151 w 774"/>
                  <a:gd name="T45" fmla="*/ 2117 h 578"/>
                  <a:gd name="T46" fmla="*/ 149 w 774"/>
                  <a:gd name="T47" fmla="*/ 2332 h 578"/>
                  <a:gd name="T48" fmla="*/ 100 w 774"/>
                  <a:gd name="T49" fmla="*/ 2329 h 578"/>
                  <a:gd name="T50" fmla="*/ 150 w 774"/>
                  <a:gd name="T51" fmla="*/ 2369 h 578"/>
                  <a:gd name="T52" fmla="*/ 237 w 774"/>
                  <a:gd name="T53" fmla="*/ 2392 h 578"/>
                  <a:gd name="T54" fmla="*/ 304 w 774"/>
                  <a:gd name="T55" fmla="*/ 2304 h 578"/>
                  <a:gd name="T56" fmla="*/ 364 w 774"/>
                  <a:gd name="T57" fmla="*/ 1989 h 578"/>
                  <a:gd name="T58" fmla="*/ 468 w 774"/>
                  <a:gd name="T59" fmla="*/ 1992 h 578"/>
                  <a:gd name="T60" fmla="*/ 547 w 774"/>
                  <a:gd name="T61" fmla="*/ 2192 h 578"/>
                  <a:gd name="T62" fmla="*/ 557 w 774"/>
                  <a:gd name="T63" fmla="*/ 1992 h 578"/>
                  <a:gd name="T64" fmla="*/ 564 w 774"/>
                  <a:gd name="T65" fmla="*/ 1711 h 578"/>
                  <a:gd name="T66" fmla="*/ 648 w 774"/>
                  <a:gd name="T67" fmla="*/ 1648 h 578"/>
                  <a:gd name="T68" fmla="*/ 734 w 774"/>
                  <a:gd name="T69" fmla="*/ 1690 h 578"/>
                  <a:gd name="T70" fmla="*/ 807 w 774"/>
                  <a:gd name="T71" fmla="*/ 1439 h 578"/>
                  <a:gd name="T72" fmla="*/ 860 w 774"/>
                  <a:gd name="T73" fmla="*/ 1536 h 578"/>
                  <a:gd name="T74" fmla="*/ 812 w 774"/>
                  <a:gd name="T75" fmla="*/ 1326 h 578"/>
                  <a:gd name="T76" fmla="*/ 872 w 774"/>
                  <a:gd name="T77" fmla="*/ 1321 h 578"/>
                  <a:gd name="T78" fmla="*/ 970 w 774"/>
                  <a:gd name="T79" fmla="*/ 1212 h 578"/>
                  <a:gd name="T80" fmla="*/ 1008 w 774"/>
                  <a:gd name="T81" fmla="*/ 1011 h 578"/>
                  <a:gd name="T82" fmla="*/ 955 w 774"/>
                  <a:gd name="T83" fmla="*/ 809 h 578"/>
                  <a:gd name="T84" fmla="*/ 997 w 774"/>
                  <a:gd name="T85" fmla="*/ 704 h 578"/>
                  <a:gd name="T86" fmla="*/ 931 w 774"/>
                  <a:gd name="T87" fmla="*/ 569 h 578"/>
                  <a:gd name="T88" fmla="*/ 763 w 774"/>
                  <a:gd name="T89" fmla="*/ 666 h 578"/>
                  <a:gd name="T90" fmla="*/ 812 w 774"/>
                  <a:gd name="T91" fmla="*/ 412 h 578"/>
                  <a:gd name="T92" fmla="*/ 913 w 774"/>
                  <a:gd name="T93" fmla="*/ 343 h 578"/>
                  <a:gd name="T94" fmla="*/ 800 w 774"/>
                  <a:gd name="T95" fmla="*/ 263 h 5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74" h="578">
                    <a:moveTo>
                      <a:pt x="583" y="55"/>
                    </a:moveTo>
                    <a:lnTo>
                      <a:pt x="579" y="58"/>
                    </a:lnTo>
                    <a:lnTo>
                      <a:pt x="570" y="67"/>
                    </a:lnTo>
                    <a:lnTo>
                      <a:pt x="555" y="75"/>
                    </a:lnTo>
                    <a:lnTo>
                      <a:pt x="537" y="82"/>
                    </a:lnTo>
                    <a:lnTo>
                      <a:pt x="517" y="82"/>
                    </a:lnTo>
                    <a:lnTo>
                      <a:pt x="495" y="73"/>
                    </a:lnTo>
                    <a:lnTo>
                      <a:pt x="475" y="52"/>
                    </a:lnTo>
                    <a:lnTo>
                      <a:pt x="456" y="15"/>
                    </a:lnTo>
                    <a:lnTo>
                      <a:pt x="454" y="12"/>
                    </a:lnTo>
                    <a:lnTo>
                      <a:pt x="449" y="8"/>
                    </a:lnTo>
                    <a:lnTo>
                      <a:pt x="441" y="3"/>
                    </a:lnTo>
                    <a:lnTo>
                      <a:pt x="431" y="0"/>
                    </a:lnTo>
                    <a:lnTo>
                      <a:pt x="419" y="0"/>
                    </a:lnTo>
                    <a:lnTo>
                      <a:pt x="405" y="7"/>
                    </a:lnTo>
                    <a:lnTo>
                      <a:pt x="390" y="22"/>
                    </a:lnTo>
                    <a:lnTo>
                      <a:pt x="375" y="47"/>
                    </a:lnTo>
                    <a:lnTo>
                      <a:pt x="372" y="46"/>
                    </a:lnTo>
                    <a:lnTo>
                      <a:pt x="364" y="42"/>
                    </a:lnTo>
                    <a:lnTo>
                      <a:pt x="351" y="38"/>
                    </a:lnTo>
                    <a:lnTo>
                      <a:pt x="337" y="34"/>
                    </a:lnTo>
                    <a:lnTo>
                      <a:pt x="324" y="33"/>
                    </a:lnTo>
                    <a:lnTo>
                      <a:pt x="312" y="35"/>
                    </a:lnTo>
                    <a:lnTo>
                      <a:pt x="304" y="44"/>
                    </a:lnTo>
                    <a:lnTo>
                      <a:pt x="302" y="57"/>
                    </a:lnTo>
                    <a:lnTo>
                      <a:pt x="298" y="60"/>
                    </a:lnTo>
                    <a:lnTo>
                      <a:pt x="290" y="65"/>
                    </a:lnTo>
                    <a:lnTo>
                      <a:pt x="278" y="72"/>
                    </a:lnTo>
                    <a:lnTo>
                      <a:pt x="263" y="80"/>
                    </a:lnTo>
                    <a:lnTo>
                      <a:pt x="245" y="86"/>
                    </a:lnTo>
                    <a:lnTo>
                      <a:pt x="228" y="88"/>
                    </a:lnTo>
                    <a:lnTo>
                      <a:pt x="211" y="85"/>
                    </a:lnTo>
                    <a:lnTo>
                      <a:pt x="196" y="76"/>
                    </a:lnTo>
                    <a:lnTo>
                      <a:pt x="182" y="64"/>
                    </a:lnTo>
                    <a:lnTo>
                      <a:pt x="170" y="60"/>
                    </a:lnTo>
                    <a:lnTo>
                      <a:pt x="160" y="60"/>
                    </a:lnTo>
                    <a:lnTo>
                      <a:pt x="153" y="65"/>
                    </a:lnTo>
                    <a:lnTo>
                      <a:pt x="150" y="73"/>
                    </a:lnTo>
                    <a:lnTo>
                      <a:pt x="151" y="85"/>
                    </a:lnTo>
                    <a:lnTo>
                      <a:pt x="157" y="99"/>
                    </a:lnTo>
                    <a:lnTo>
                      <a:pt x="168" y="114"/>
                    </a:lnTo>
                    <a:lnTo>
                      <a:pt x="180" y="129"/>
                    </a:lnTo>
                    <a:lnTo>
                      <a:pt x="187" y="140"/>
                    </a:lnTo>
                    <a:lnTo>
                      <a:pt x="188" y="151"/>
                    </a:lnTo>
                    <a:lnTo>
                      <a:pt x="184" y="158"/>
                    </a:lnTo>
                    <a:lnTo>
                      <a:pt x="176" y="162"/>
                    </a:lnTo>
                    <a:lnTo>
                      <a:pt x="166" y="164"/>
                    </a:lnTo>
                    <a:lnTo>
                      <a:pt x="153" y="163"/>
                    </a:lnTo>
                    <a:lnTo>
                      <a:pt x="138" y="161"/>
                    </a:lnTo>
                    <a:lnTo>
                      <a:pt x="122" y="158"/>
                    </a:lnTo>
                    <a:lnTo>
                      <a:pt x="106" y="155"/>
                    </a:lnTo>
                    <a:lnTo>
                      <a:pt x="91" y="154"/>
                    </a:lnTo>
                    <a:lnTo>
                      <a:pt x="78" y="156"/>
                    </a:lnTo>
                    <a:lnTo>
                      <a:pt x="70" y="162"/>
                    </a:lnTo>
                    <a:lnTo>
                      <a:pt x="68" y="170"/>
                    </a:lnTo>
                    <a:lnTo>
                      <a:pt x="70" y="182"/>
                    </a:lnTo>
                    <a:lnTo>
                      <a:pt x="81" y="198"/>
                    </a:lnTo>
                    <a:lnTo>
                      <a:pt x="91" y="215"/>
                    </a:lnTo>
                    <a:lnTo>
                      <a:pt x="96" y="231"/>
                    </a:lnTo>
                    <a:lnTo>
                      <a:pt x="94" y="246"/>
                    </a:lnTo>
                    <a:lnTo>
                      <a:pt x="90" y="259"/>
                    </a:lnTo>
                    <a:lnTo>
                      <a:pt x="82" y="270"/>
                    </a:lnTo>
                    <a:lnTo>
                      <a:pt x="72" y="280"/>
                    </a:lnTo>
                    <a:lnTo>
                      <a:pt x="63" y="285"/>
                    </a:lnTo>
                    <a:lnTo>
                      <a:pt x="54" y="289"/>
                    </a:lnTo>
                    <a:lnTo>
                      <a:pt x="43" y="295"/>
                    </a:lnTo>
                    <a:lnTo>
                      <a:pt x="28" y="307"/>
                    </a:lnTo>
                    <a:lnTo>
                      <a:pt x="14" y="323"/>
                    </a:lnTo>
                    <a:lnTo>
                      <a:pt x="3" y="343"/>
                    </a:lnTo>
                    <a:lnTo>
                      <a:pt x="0" y="363"/>
                    </a:lnTo>
                    <a:lnTo>
                      <a:pt x="7" y="381"/>
                    </a:lnTo>
                    <a:lnTo>
                      <a:pt x="28" y="395"/>
                    </a:lnTo>
                    <a:lnTo>
                      <a:pt x="64" y="403"/>
                    </a:lnTo>
                    <a:lnTo>
                      <a:pt x="105" y="409"/>
                    </a:lnTo>
                    <a:lnTo>
                      <a:pt x="131" y="415"/>
                    </a:lnTo>
                    <a:lnTo>
                      <a:pt x="145" y="421"/>
                    </a:lnTo>
                    <a:lnTo>
                      <a:pt x="147" y="429"/>
                    </a:lnTo>
                    <a:lnTo>
                      <a:pt x="138" y="438"/>
                    </a:lnTo>
                    <a:lnTo>
                      <a:pt x="119" y="447"/>
                    </a:lnTo>
                    <a:lnTo>
                      <a:pt x="89" y="456"/>
                    </a:lnTo>
                    <a:lnTo>
                      <a:pt x="48" y="466"/>
                    </a:lnTo>
                    <a:lnTo>
                      <a:pt x="15" y="477"/>
                    </a:lnTo>
                    <a:lnTo>
                      <a:pt x="0" y="485"/>
                    </a:lnTo>
                    <a:lnTo>
                      <a:pt x="0" y="491"/>
                    </a:lnTo>
                    <a:lnTo>
                      <a:pt x="10" y="495"/>
                    </a:lnTo>
                    <a:lnTo>
                      <a:pt x="28" y="497"/>
                    </a:lnTo>
                    <a:lnTo>
                      <a:pt x="48" y="499"/>
                    </a:lnTo>
                    <a:lnTo>
                      <a:pt x="68" y="496"/>
                    </a:lnTo>
                    <a:lnTo>
                      <a:pt x="82" y="492"/>
                    </a:lnTo>
                    <a:lnTo>
                      <a:pt x="93" y="491"/>
                    </a:lnTo>
                    <a:lnTo>
                      <a:pt x="105" y="497"/>
                    </a:lnTo>
                    <a:lnTo>
                      <a:pt x="116" y="511"/>
                    </a:lnTo>
                    <a:lnTo>
                      <a:pt x="124" y="526"/>
                    </a:lnTo>
                    <a:lnTo>
                      <a:pt x="128" y="542"/>
                    </a:lnTo>
                    <a:lnTo>
                      <a:pt x="125" y="555"/>
                    </a:lnTo>
                    <a:lnTo>
                      <a:pt x="114" y="563"/>
                    </a:lnTo>
                    <a:lnTo>
                      <a:pt x="92" y="563"/>
                    </a:lnTo>
                    <a:lnTo>
                      <a:pt x="82" y="561"/>
                    </a:lnTo>
                    <a:lnTo>
                      <a:pt x="77" y="561"/>
                    </a:lnTo>
                    <a:lnTo>
                      <a:pt x="77" y="562"/>
                    </a:lnTo>
                    <a:lnTo>
                      <a:pt x="82" y="564"/>
                    </a:lnTo>
                    <a:lnTo>
                      <a:pt x="91" y="567"/>
                    </a:lnTo>
                    <a:lnTo>
                      <a:pt x="101" y="570"/>
                    </a:lnTo>
                    <a:lnTo>
                      <a:pt x="115" y="572"/>
                    </a:lnTo>
                    <a:lnTo>
                      <a:pt x="131" y="576"/>
                    </a:lnTo>
                    <a:lnTo>
                      <a:pt x="147" y="577"/>
                    </a:lnTo>
                    <a:lnTo>
                      <a:pt x="165" y="578"/>
                    </a:lnTo>
                    <a:lnTo>
                      <a:pt x="182" y="578"/>
                    </a:lnTo>
                    <a:lnTo>
                      <a:pt x="197" y="576"/>
                    </a:lnTo>
                    <a:lnTo>
                      <a:pt x="212" y="571"/>
                    </a:lnTo>
                    <a:lnTo>
                      <a:pt x="223" y="565"/>
                    </a:lnTo>
                    <a:lnTo>
                      <a:pt x="233" y="556"/>
                    </a:lnTo>
                    <a:lnTo>
                      <a:pt x="238" y="544"/>
                    </a:lnTo>
                    <a:lnTo>
                      <a:pt x="249" y="517"/>
                    </a:lnTo>
                    <a:lnTo>
                      <a:pt x="261" y="496"/>
                    </a:lnTo>
                    <a:lnTo>
                      <a:pt x="279" y="480"/>
                    </a:lnTo>
                    <a:lnTo>
                      <a:pt x="297" y="470"/>
                    </a:lnTo>
                    <a:lnTo>
                      <a:pt x="317" y="466"/>
                    </a:lnTo>
                    <a:lnTo>
                      <a:pt x="337" y="470"/>
                    </a:lnTo>
                    <a:lnTo>
                      <a:pt x="359" y="481"/>
                    </a:lnTo>
                    <a:lnTo>
                      <a:pt x="379" y="501"/>
                    </a:lnTo>
                    <a:lnTo>
                      <a:pt x="396" y="519"/>
                    </a:lnTo>
                    <a:lnTo>
                      <a:pt x="410" y="529"/>
                    </a:lnTo>
                    <a:lnTo>
                      <a:pt x="420" y="530"/>
                    </a:lnTo>
                    <a:lnTo>
                      <a:pt x="427" y="524"/>
                    </a:lnTo>
                    <a:lnTo>
                      <a:pt x="430" y="512"/>
                    </a:lnTo>
                    <a:lnTo>
                      <a:pt x="431" y="499"/>
                    </a:lnTo>
                    <a:lnTo>
                      <a:pt x="428" y="481"/>
                    </a:lnTo>
                    <a:lnTo>
                      <a:pt x="423" y="464"/>
                    </a:lnTo>
                    <a:lnTo>
                      <a:pt x="420" y="447"/>
                    </a:lnTo>
                    <a:lnTo>
                      <a:pt x="424" y="429"/>
                    </a:lnTo>
                    <a:lnTo>
                      <a:pt x="433" y="413"/>
                    </a:lnTo>
                    <a:lnTo>
                      <a:pt x="446" y="401"/>
                    </a:lnTo>
                    <a:lnTo>
                      <a:pt x="462" y="393"/>
                    </a:lnTo>
                    <a:lnTo>
                      <a:pt x="480" y="391"/>
                    </a:lnTo>
                    <a:lnTo>
                      <a:pt x="498" y="397"/>
                    </a:lnTo>
                    <a:lnTo>
                      <a:pt x="516" y="413"/>
                    </a:lnTo>
                    <a:lnTo>
                      <a:pt x="533" y="425"/>
                    </a:lnTo>
                    <a:lnTo>
                      <a:pt x="548" y="421"/>
                    </a:lnTo>
                    <a:lnTo>
                      <a:pt x="563" y="408"/>
                    </a:lnTo>
                    <a:lnTo>
                      <a:pt x="578" y="387"/>
                    </a:lnTo>
                    <a:lnTo>
                      <a:pt x="592" y="367"/>
                    </a:lnTo>
                    <a:lnTo>
                      <a:pt x="606" y="351"/>
                    </a:lnTo>
                    <a:lnTo>
                      <a:pt x="620" y="347"/>
                    </a:lnTo>
                    <a:lnTo>
                      <a:pt x="634" y="356"/>
                    </a:lnTo>
                    <a:lnTo>
                      <a:pt x="647" y="370"/>
                    </a:lnTo>
                    <a:lnTo>
                      <a:pt x="655" y="374"/>
                    </a:lnTo>
                    <a:lnTo>
                      <a:pt x="660" y="371"/>
                    </a:lnTo>
                    <a:lnTo>
                      <a:pt x="659" y="362"/>
                    </a:lnTo>
                    <a:lnTo>
                      <a:pt x="652" y="349"/>
                    </a:lnTo>
                    <a:lnTo>
                      <a:pt x="640" y="335"/>
                    </a:lnTo>
                    <a:lnTo>
                      <a:pt x="622" y="320"/>
                    </a:lnTo>
                    <a:lnTo>
                      <a:pt x="598" y="309"/>
                    </a:lnTo>
                    <a:lnTo>
                      <a:pt x="623" y="315"/>
                    </a:lnTo>
                    <a:lnTo>
                      <a:pt x="647" y="319"/>
                    </a:lnTo>
                    <a:lnTo>
                      <a:pt x="670" y="319"/>
                    </a:lnTo>
                    <a:lnTo>
                      <a:pt x="692" y="317"/>
                    </a:lnTo>
                    <a:lnTo>
                      <a:pt x="713" y="311"/>
                    </a:lnTo>
                    <a:lnTo>
                      <a:pt x="730" y="303"/>
                    </a:lnTo>
                    <a:lnTo>
                      <a:pt x="745" y="292"/>
                    </a:lnTo>
                    <a:lnTo>
                      <a:pt x="758" y="282"/>
                    </a:lnTo>
                    <a:lnTo>
                      <a:pt x="767" y="269"/>
                    </a:lnTo>
                    <a:lnTo>
                      <a:pt x="773" y="257"/>
                    </a:lnTo>
                    <a:lnTo>
                      <a:pt x="774" y="244"/>
                    </a:lnTo>
                    <a:lnTo>
                      <a:pt x="771" y="230"/>
                    </a:lnTo>
                    <a:lnTo>
                      <a:pt x="764" y="217"/>
                    </a:lnTo>
                    <a:lnTo>
                      <a:pt x="751" y="206"/>
                    </a:lnTo>
                    <a:lnTo>
                      <a:pt x="733" y="196"/>
                    </a:lnTo>
                    <a:lnTo>
                      <a:pt x="708" y="188"/>
                    </a:lnTo>
                    <a:lnTo>
                      <a:pt x="735" y="190"/>
                    </a:lnTo>
                    <a:lnTo>
                      <a:pt x="753" y="183"/>
                    </a:lnTo>
                    <a:lnTo>
                      <a:pt x="765" y="170"/>
                    </a:lnTo>
                    <a:lnTo>
                      <a:pt x="768" y="155"/>
                    </a:lnTo>
                    <a:lnTo>
                      <a:pt x="761" y="143"/>
                    </a:lnTo>
                    <a:lnTo>
                      <a:pt x="744" y="135"/>
                    </a:lnTo>
                    <a:lnTo>
                      <a:pt x="715" y="137"/>
                    </a:lnTo>
                    <a:lnTo>
                      <a:pt x="674" y="151"/>
                    </a:lnTo>
                    <a:lnTo>
                      <a:pt x="634" y="166"/>
                    </a:lnTo>
                    <a:lnTo>
                      <a:pt x="605" y="168"/>
                    </a:lnTo>
                    <a:lnTo>
                      <a:pt x="586" y="161"/>
                    </a:lnTo>
                    <a:lnTo>
                      <a:pt x="581" y="147"/>
                    </a:lnTo>
                    <a:lnTo>
                      <a:pt x="584" y="130"/>
                    </a:lnTo>
                    <a:lnTo>
                      <a:pt x="598" y="113"/>
                    </a:lnTo>
                    <a:lnTo>
                      <a:pt x="622" y="99"/>
                    </a:lnTo>
                    <a:lnTo>
                      <a:pt x="655" y="92"/>
                    </a:lnTo>
                    <a:lnTo>
                      <a:pt x="686" y="88"/>
                    </a:lnTo>
                    <a:lnTo>
                      <a:pt x="701" y="85"/>
                    </a:lnTo>
                    <a:lnTo>
                      <a:pt x="701" y="83"/>
                    </a:lnTo>
                    <a:lnTo>
                      <a:pt x="691" y="79"/>
                    </a:lnTo>
                    <a:lnTo>
                      <a:pt x="672" y="75"/>
                    </a:lnTo>
                    <a:lnTo>
                      <a:pt x="645" y="70"/>
                    </a:lnTo>
                    <a:lnTo>
                      <a:pt x="615" y="63"/>
                    </a:lnTo>
                    <a:lnTo>
                      <a:pt x="583" y="5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7" name="Freeform 24">
                <a:extLst>
                  <a:ext uri="{FF2B5EF4-FFF2-40B4-BE49-F238E27FC236}">
                    <a16:creationId xmlns:a16="http://schemas.microsoft.com/office/drawing/2014/main" id="{B67B18E2-F8AA-7648-A977-AC13BB33E31A}"/>
                  </a:ext>
                </a:extLst>
              </p:cNvPr>
              <p:cNvSpPr>
                <a:spLocks/>
              </p:cNvSpPr>
              <p:nvPr userDrawn="1"/>
            </p:nvSpPr>
            <p:spPr bwMode="auto">
              <a:xfrm>
                <a:off x="2484" y="2189"/>
                <a:ext cx="288" cy="166"/>
              </a:xfrm>
              <a:custGeom>
                <a:avLst/>
                <a:gdLst>
                  <a:gd name="T0" fmla="*/ 14 w 574"/>
                  <a:gd name="T1" fmla="*/ 2 h 333"/>
                  <a:gd name="T2" fmla="*/ 13 w 574"/>
                  <a:gd name="T3" fmla="*/ 2 h 333"/>
                  <a:gd name="T4" fmla="*/ 11 w 574"/>
                  <a:gd name="T5" fmla="*/ 0 h 333"/>
                  <a:gd name="T6" fmla="*/ 11 w 574"/>
                  <a:gd name="T7" fmla="*/ 0 h 333"/>
                  <a:gd name="T8" fmla="*/ 10 w 574"/>
                  <a:gd name="T9" fmla="*/ 0 h 333"/>
                  <a:gd name="T10" fmla="*/ 9 w 574"/>
                  <a:gd name="T11" fmla="*/ 1 h 333"/>
                  <a:gd name="T12" fmla="*/ 8 w 574"/>
                  <a:gd name="T13" fmla="*/ 0 h 333"/>
                  <a:gd name="T14" fmla="*/ 8 w 574"/>
                  <a:gd name="T15" fmla="*/ 0 h 333"/>
                  <a:gd name="T16" fmla="*/ 7 w 574"/>
                  <a:gd name="T17" fmla="*/ 0 h 333"/>
                  <a:gd name="T18" fmla="*/ 6 w 574"/>
                  <a:gd name="T19" fmla="*/ 1 h 333"/>
                  <a:gd name="T20" fmla="*/ 5 w 574"/>
                  <a:gd name="T21" fmla="*/ 0 h 333"/>
                  <a:gd name="T22" fmla="*/ 4 w 574"/>
                  <a:gd name="T23" fmla="*/ 0 h 333"/>
                  <a:gd name="T24" fmla="*/ 4 w 574"/>
                  <a:gd name="T25" fmla="*/ 0 h 333"/>
                  <a:gd name="T26" fmla="*/ 5 w 574"/>
                  <a:gd name="T27" fmla="*/ 1 h 333"/>
                  <a:gd name="T28" fmla="*/ 5 w 574"/>
                  <a:gd name="T29" fmla="*/ 1 h 333"/>
                  <a:gd name="T30" fmla="*/ 4 w 574"/>
                  <a:gd name="T31" fmla="*/ 1 h 333"/>
                  <a:gd name="T32" fmla="*/ 3 w 574"/>
                  <a:gd name="T33" fmla="*/ 1 h 333"/>
                  <a:gd name="T34" fmla="*/ 2 w 574"/>
                  <a:gd name="T35" fmla="*/ 1 h 333"/>
                  <a:gd name="T36" fmla="*/ 2 w 574"/>
                  <a:gd name="T37" fmla="*/ 2 h 333"/>
                  <a:gd name="T38" fmla="*/ 3 w 574"/>
                  <a:gd name="T39" fmla="*/ 3 h 333"/>
                  <a:gd name="T40" fmla="*/ 2 w 574"/>
                  <a:gd name="T41" fmla="*/ 3 h 333"/>
                  <a:gd name="T42" fmla="*/ 2 w 574"/>
                  <a:gd name="T43" fmla="*/ 3 h 333"/>
                  <a:gd name="T44" fmla="*/ 1 w 574"/>
                  <a:gd name="T45" fmla="*/ 4 h 333"/>
                  <a:gd name="T46" fmla="*/ 1 w 574"/>
                  <a:gd name="T47" fmla="*/ 5 h 333"/>
                  <a:gd name="T48" fmla="*/ 3 w 574"/>
                  <a:gd name="T49" fmla="*/ 6 h 333"/>
                  <a:gd name="T50" fmla="*/ 4 w 574"/>
                  <a:gd name="T51" fmla="*/ 6 h 333"/>
                  <a:gd name="T52" fmla="*/ 2 w 574"/>
                  <a:gd name="T53" fmla="*/ 6 h 333"/>
                  <a:gd name="T54" fmla="*/ 0 w 574"/>
                  <a:gd name="T55" fmla="*/ 7 h 333"/>
                  <a:gd name="T56" fmla="*/ 2 w 574"/>
                  <a:gd name="T57" fmla="*/ 7 h 333"/>
                  <a:gd name="T58" fmla="*/ 3 w 574"/>
                  <a:gd name="T59" fmla="*/ 7 h 333"/>
                  <a:gd name="T60" fmla="*/ 3 w 574"/>
                  <a:gd name="T61" fmla="*/ 8 h 333"/>
                  <a:gd name="T62" fmla="*/ 3 w 574"/>
                  <a:gd name="T63" fmla="*/ 9 h 333"/>
                  <a:gd name="T64" fmla="*/ 2 w 574"/>
                  <a:gd name="T65" fmla="*/ 8 h 333"/>
                  <a:gd name="T66" fmla="*/ 4 w 574"/>
                  <a:gd name="T67" fmla="*/ 9 h 333"/>
                  <a:gd name="T68" fmla="*/ 6 w 574"/>
                  <a:gd name="T69" fmla="*/ 9 h 333"/>
                  <a:gd name="T70" fmla="*/ 7 w 574"/>
                  <a:gd name="T71" fmla="*/ 8 h 333"/>
                  <a:gd name="T72" fmla="*/ 8 w 574"/>
                  <a:gd name="T73" fmla="*/ 8 h 333"/>
                  <a:gd name="T74" fmla="*/ 10 w 574"/>
                  <a:gd name="T75" fmla="*/ 10 h 333"/>
                  <a:gd name="T76" fmla="*/ 10 w 574"/>
                  <a:gd name="T77" fmla="*/ 10 h 333"/>
                  <a:gd name="T78" fmla="*/ 10 w 574"/>
                  <a:gd name="T79" fmla="*/ 9 h 333"/>
                  <a:gd name="T80" fmla="*/ 10 w 574"/>
                  <a:gd name="T81" fmla="*/ 8 h 333"/>
                  <a:gd name="T82" fmla="*/ 11 w 574"/>
                  <a:gd name="T83" fmla="*/ 8 h 333"/>
                  <a:gd name="T84" fmla="*/ 12 w 574"/>
                  <a:gd name="T85" fmla="*/ 8 h 333"/>
                  <a:gd name="T86" fmla="*/ 13 w 574"/>
                  <a:gd name="T87" fmla="*/ 9 h 333"/>
                  <a:gd name="T88" fmla="*/ 15 w 574"/>
                  <a:gd name="T89" fmla="*/ 8 h 333"/>
                  <a:gd name="T90" fmla="*/ 15 w 574"/>
                  <a:gd name="T91" fmla="*/ 8 h 333"/>
                  <a:gd name="T92" fmla="*/ 16 w 574"/>
                  <a:gd name="T93" fmla="*/ 8 h 333"/>
                  <a:gd name="T94" fmla="*/ 15 w 574"/>
                  <a:gd name="T95" fmla="*/ 7 h 333"/>
                  <a:gd name="T96" fmla="*/ 16 w 574"/>
                  <a:gd name="T97" fmla="*/ 7 h 333"/>
                  <a:gd name="T98" fmla="*/ 17 w 574"/>
                  <a:gd name="T99" fmla="*/ 8 h 333"/>
                  <a:gd name="T100" fmla="*/ 18 w 574"/>
                  <a:gd name="T101" fmla="*/ 7 h 333"/>
                  <a:gd name="T102" fmla="*/ 19 w 574"/>
                  <a:gd name="T103" fmla="*/ 7 h 333"/>
                  <a:gd name="T104" fmla="*/ 18 w 574"/>
                  <a:gd name="T105" fmla="*/ 6 h 333"/>
                  <a:gd name="T106" fmla="*/ 18 w 574"/>
                  <a:gd name="T107" fmla="*/ 6 h 333"/>
                  <a:gd name="T108" fmla="*/ 18 w 574"/>
                  <a:gd name="T109" fmla="*/ 5 h 333"/>
                  <a:gd name="T110" fmla="*/ 17 w 574"/>
                  <a:gd name="T111" fmla="*/ 4 h 333"/>
                  <a:gd name="T112" fmla="*/ 15 w 574"/>
                  <a:gd name="T113" fmla="*/ 4 h 333"/>
                  <a:gd name="T114" fmla="*/ 14 w 574"/>
                  <a:gd name="T115" fmla="*/ 3 h 333"/>
                  <a:gd name="T116" fmla="*/ 16 w 574"/>
                  <a:gd name="T117" fmla="*/ 3 h 333"/>
                  <a:gd name="T118" fmla="*/ 17 w 574"/>
                  <a:gd name="T119" fmla="*/ 3 h 333"/>
                  <a:gd name="T120" fmla="*/ 16 w 574"/>
                  <a:gd name="T121" fmla="*/ 3 h 3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74" h="333">
                    <a:moveTo>
                      <a:pt x="436" y="80"/>
                    </a:moveTo>
                    <a:lnTo>
                      <a:pt x="434" y="81"/>
                    </a:lnTo>
                    <a:lnTo>
                      <a:pt x="426" y="85"/>
                    </a:lnTo>
                    <a:lnTo>
                      <a:pt x="415" y="87"/>
                    </a:lnTo>
                    <a:lnTo>
                      <a:pt x="402" y="87"/>
                    </a:lnTo>
                    <a:lnTo>
                      <a:pt x="387" y="84"/>
                    </a:lnTo>
                    <a:lnTo>
                      <a:pt x="372" y="75"/>
                    </a:lnTo>
                    <a:lnTo>
                      <a:pt x="357" y="57"/>
                    </a:lnTo>
                    <a:lnTo>
                      <a:pt x="344" y="31"/>
                    </a:lnTo>
                    <a:lnTo>
                      <a:pt x="343" y="30"/>
                    </a:lnTo>
                    <a:lnTo>
                      <a:pt x="339" y="25"/>
                    </a:lnTo>
                    <a:lnTo>
                      <a:pt x="334" y="20"/>
                    </a:lnTo>
                    <a:lnTo>
                      <a:pt x="326" y="17"/>
                    </a:lnTo>
                    <a:lnTo>
                      <a:pt x="318" y="15"/>
                    </a:lnTo>
                    <a:lnTo>
                      <a:pt x="307" y="16"/>
                    </a:lnTo>
                    <a:lnTo>
                      <a:pt x="296" y="23"/>
                    </a:lnTo>
                    <a:lnTo>
                      <a:pt x="283" y="34"/>
                    </a:lnTo>
                    <a:lnTo>
                      <a:pt x="281" y="33"/>
                    </a:lnTo>
                    <a:lnTo>
                      <a:pt x="275" y="28"/>
                    </a:lnTo>
                    <a:lnTo>
                      <a:pt x="266" y="24"/>
                    </a:lnTo>
                    <a:lnTo>
                      <a:pt x="256" y="19"/>
                    </a:lnTo>
                    <a:lnTo>
                      <a:pt x="246" y="16"/>
                    </a:lnTo>
                    <a:lnTo>
                      <a:pt x="238" y="15"/>
                    </a:lnTo>
                    <a:lnTo>
                      <a:pt x="232" y="17"/>
                    </a:lnTo>
                    <a:lnTo>
                      <a:pt x="230" y="25"/>
                    </a:lnTo>
                    <a:lnTo>
                      <a:pt x="228" y="26"/>
                    </a:lnTo>
                    <a:lnTo>
                      <a:pt x="222" y="27"/>
                    </a:lnTo>
                    <a:lnTo>
                      <a:pt x="213" y="30"/>
                    </a:lnTo>
                    <a:lnTo>
                      <a:pt x="201" y="32"/>
                    </a:lnTo>
                    <a:lnTo>
                      <a:pt x="188" y="32"/>
                    </a:lnTo>
                    <a:lnTo>
                      <a:pt x="175" y="30"/>
                    </a:lnTo>
                    <a:lnTo>
                      <a:pt x="163" y="25"/>
                    </a:lnTo>
                    <a:lnTo>
                      <a:pt x="152" y="16"/>
                    </a:lnTo>
                    <a:lnTo>
                      <a:pt x="142" y="7"/>
                    </a:lnTo>
                    <a:lnTo>
                      <a:pt x="133" y="1"/>
                    </a:lnTo>
                    <a:lnTo>
                      <a:pt x="126" y="0"/>
                    </a:lnTo>
                    <a:lnTo>
                      <a:pt x="121" y="1"/>
                    </a:lnTo>
                    <a:lnTo>
                      <a:pt x="118" y="5"/>
                    </a:lnTo>
                    <a:lnTo>
                      <a:pt x="118" y="13"/>
                    </a:lnTo>
                    <a:lnTo>
                      <a:pt x="123" y="23"/>
                    </a:lnTo>
                    <a:lnTo>
                      <a:pt x="131" y="34"/>
                    </a:lnTo>
                    <a:lnTo>
                      <a:pt x="139" y="45"/>
                    </a:lnTo>
                    <a:lnTo>
                      <a:pt x="144" y="54"/>
                    </a:lnTo>
                    <a:lnTo>
                      <a:pt x="144" y="60"/>
                    </a:lnTo>
                    <a:lnTo>
                      <a:pt x="141" y="63"/>
                    </a:lnTo>
                    <a:lnTo>
                      <a:pt x="136" y="64"/>
                    </a:lnTo>
                    <a:lnTo>
                      <a:pt x="127" y="63"/>
                    </a:lnTo>
                    <a:lnTo>
                      <a:pt x="118" y="60"/>
                    </a:lnTo>
                    <a:lnTo>
                      <a:pt x="107" y="55"/>
                    </a:lnTo>
                    <a:lnTo>
                      <a:pt x="95" y="49"/>
                    </a:lnTo>
                    <a:lnTo>
                      <a:pt x="84" y="45"/>
                    </a:lnTo>
                    <a:lnTo>
                      <a:pt x="72" y="42"/>
                    </a:lnTo>
                    <a:lnTo>
                      <a:pt x="64" y="41"/>
                    </a:lnTo>
                    <a:lnTo>
                      <a:pt x="57" y="42"/>
                    </a:lnTo>
                    <a:lnTo>
                      <a:pt x="55" y="47"/>
                    </a:lnTo>
                    <a:lnTo>
                      <a:pt x="57" y="54"/>
                    </a:lnTo>
                    <a:lnTo>
                      <a:pt x="64" y="65"/>
                    </a:lnTo>
                    <a:lnTo>
                      <a:pt x="71" y="78"/>
                    </a:lnTo>
                    <a:lnTo>
                      <a:pt x="74" y="88"/>
                    </a:lnTo>
                    <a:lnTo>
                      <a:pt x="73" y="98"/>
                    </a:lnTo>
                    <a:lnTo>
                      <a:pt x="69" y="104"/>
                    </a:lnTo>
                    <a:lnTo>
                      <a:pt x="63" y="109"/>
                    </a:lnTo>
                    <a:lnTo>
                      <a:pt x="56" y="113"/>
                    </a:lnTo>
                    <a:lnTo>
                      <a:pt x="48" y="115"/>
                    </a:lnTo>
                    <a:lnTo>
                      <a:pt x="41" y="115"/>
                    </a:lnTo>
                    <a:lnTo>
                      <a:pt x="33" y="116"/>
                    </a:lnTo>
                    <a:lnTo>
                      <a:pt x="23" y="121"/>
                    </a:lnTo>
                    <a:lnTo>
                      <a:pt x="12" y="128"/>
                    </a:lnTo>
                    <a:lnTo>
                      <a:pt x="5" y="138"/>
                    </a:lnTo>
                    <a:lnTo>
                      <a:pt x="2" y="149"/>
                    </a:lnTo>
                    <a:lnTo>
                      <a:pt x="6" y="161"/>
                    </a:lnTo>
                    <a:lnTo>
                      <a:pt x="21" y="174"/>
                    </a:lnTo>
                    <a:lnTo>
                      <a:pt x="48" y="186"/>
                    </a:lnTo>
                    <a:lnTo>
                      <a:pt x="77" y="197"/>
                    </a:lnTo>
                    <a:lnTo>
                      <a:pt x="96" y="206"/>
                    </a:lnTo>
                    <a:lnTo>
                      <a:pt x="107" y="213"/>
                    </a:lnTo>
                    <a:lnTo>
                      <a:pt x="109" y="217"/>
                    </a:lnTo>
                    <a:lnTo>
                      <a:pt x="101" y="221"/>
                    </a:lnTo>
                    <a:lnTo>
                      <a:pt x="86" y="223"/>
                    </a:lnTo>
                    <a:lnTo>
                      <a:pt x="64" y="223"/>
                    </a:lnTo>
                    <a:lnTo>
                      <a:pt x="34" y="221"/>
                    </a:lnTo>
                    <a:lnTo>
                      <a:pt x="10" y="220"/>
                    </a:lnTo>
                    <a:lnTo>
                      <a:pt x="0" y="221"/>
                    </a:lnTo>
                    <a:lnTo>
                      <a:pt x="0" y="225"/>
                    </a:lnTo>
                    <a:lnTo>
                      <a:pt x="6" y="230"/>
                    </a:lnTo>
                    <a:lnTo>
                      <a:pt x="19" y="235"/>
                    </a:lnTo>
                    <a:lnTo>
                      <a:pt x="34" y="239"/>
                    </a:lnTo>
                    <a:lnTo>
                      <a:pt x="48" y="243"/>
                    </a:lnTo>
                    <a:lnTo>
                      <a:pt x="58" y="243"/>
                    </a:lnTo>
                    <a:lnTo>
                      <a:pt x="66" y="244"/>
                    </a:lnTo>
                    <a:lnTo>
                      <a:pt x="76" y="251"/>
                    </a:lnTo>
                    <a:lnTo>
                      <a:pt x="84" y="261"/>
                    </a:lnTo>
                    <a:lnTo>
                      <a:pt x="89" y="272"/>
                    </a:lnTo>
                    <a:lnTo>
                      <a:pt x="91" y="282"/>
                    </a:lnTo>
                    <a:lnTo>
                      <a:pt x="88" y="289"/>
                    </a:lnTo>
                    <a:lnTo>
                      <a:pt x="80" y="291"/>
                    </a:lnTo>
                    <a:lnTo>
                      <a:pt x="64" y="287"/>
                    </a:lnTo>
                    <a:lnTo>
                      <a:pt x="54" y="283"/>
                    </a:lnTo>
                    <a:lnTo>
                      <a:pt x="57" y="285"/>
                    </a:lnTo>
                    <a:lnTo>
                      <a:pt x="71" y="293"/>
                    </a:lnTo>
                    <a:lnTo>
                      <a:pt x="93" y="303"/>
                    </a:lnTo>
                    <a:lnTo>
                      <a:pt x="117" y="311"/>
                    </a:lnTo>
                    <a:lnTo>
                      <a:pt x="141" y="315"/>
                    </a:lnTo>
                    <a:lnTo>
                      <a:pt x="161" y="314"/>
                    </a:lnTo>
                    <a:lnTo>
                      <a:pt x="172" y="304"/>
                    </a:lnTo>
                    <a:lnTo>
                      <a:pt x="180" y="290"/>
                    </a:lnTo>
                    <a:lnTo>
                      <a:pt x="190" y="281"/>
                    </a:lnTo>
                    <a:lnTo>
                      <a:pt x="202" y="274"/>
                    </a:lnTo>
                    <a:lnTo>
                      <a:pt x="216" y="272"/>
                    </a:lnTo>
                    <a:lnTo>
                      <a:pt x="231" y="274"/>
                    </a:lnTo>
                    <a:lnTo>
                      <a:pt x="246" y="280"/>
                    </a:lnTo>
                    <a:lnTo>
                      <a:pt x="262" y="291"/>
                    </a:lnTo>
                    <a:lnTo>
                      <a:pt x="276" y="307"/>
                    </a:lnTo>
                    <a:lnTo>
                      <a:pt x="289" y="322"/>
                    </a:lnTo>
                    <a:lnTo>
                      <a:pt x="298" y="330"/>
                    </a:lnTo>
                    <a:lnTo>
                      <a:pt x="306" y="333"/>
                    </a:lnTo>
                    <a:lnTo>
                      <a:pt x="311" y="330"/>
                    </a:lnTo>
                    <a:lnTo>
                      <a:pt x="314" y="325"/>
                    </a:lnTo>
                    <a:lnTo>
                      <a:pt x="314" y="316"/>
                    </a:lnTo>
                    <a:lnTo>
                      <a:pt x="313" y="306"/>
                    </a:lnTo>
                    <a:lnTo>
                      <a:pt x="309" y="295"/>
                    </a:lnTo>
                    <a:lnTo>
                      <a:pt x="308" y="283"/>
                    </a:lnTo>
                    <a:lnTo>
                      <a:pt x="312" y="274"/>
                    </a:lnTo>
                    <a:lnTo>
                      <a:pt x="319" y="266"/>
                    </a:lnTo>
                    <a:lnTo>
                      <a:pt x="328" y="260"/>
                    </a:lnTo>
                    <a:lnTo>
                      <a:pt x="341" y="259"/>
                    </a:lnTo>
                    <a:lnTo>
                      <a:pt x="353" y="261"/>
                    </a:lnTo>
                    <a:lnTo>
                      <a:pt x="367" y="268"/>
                    </a:lnTo>
                    <a:lnTo>
                      <a:pt x="380" y="282"/>
                    </a:lnTo>
                    <a:lnTo>
                      <a:pt x="391" y="292"/>
                    </a:lnTo>
                    <a:lnTo>
                      <a:pt x="403" y="293"/>
                    </a:lnTo>
                    <a:lnTo>
                      <a:pt x="414" y="288"/>
                    </a:lnTo>
                    <a:lnTo>
                      <a:pt x="426" y="278"/>
                    </a:lnTo>
                    <a:lnTo>
                      <a:pt x="437" y="269"/>
                    </a:lnTo>
                    <a:lnTo>
                      <a:pt x="448" y="262"/>
                    </a:lnTo>
                    <a:lnTo>
                      <a:pt x="459" y="262"/>
                    </a:lnTo>
                    <a:lnTo>
                      <a:pt x="470" y="272"/>
                    </a:lnTo>
                    <a:lnTo>
                      <a:pt x="479" y="282"/>
                    </a:lnTo>
                    <a:lnTo>
                      <a:pt x="486" y="287"/>
                    </a:lnTo>
                    <a:lnTo>
                      <a:pt x="488" y="285"/>
                    </a:lnTo>
                    <a:lnTo>
                      <a:pt x="488" y="280"/>
                    </a:lnTo>
                    <a:lnTo>
                      <a:pt x="483" y="270"/>
                    </a:lnTo>
                    <a:lnTo>
                      <a:pt x="474" y="260"/>
                    </a:lnTo>
                    <a:lnTo>
                      <a:pt x="462" y="247"/>
                    </a:lnTo>
                    <a:lnTo>
                      <a:pt x="443" y="236"/>
                    </a:lnTo>
                    <a:lnTo>
                      <a:pt x="462" y="245"/>
                    </a:lnTo>
                    <a:lnTo>
                      <a:pt x="480" y="252"/>
                    </a:lnTo>
                    <a:lnTo>
                      <a:pt x="497" y="257"/>
                    </a:lnTo>
                    <a:lnTo>
                      <a:pt x="513" y="260"/>
                    </a:lnTo>
                    <a:lnTo>
                      <a:pt x="528" y="260"/>
                    </a:lnTo>
                    <a:lnTo>
                      <a:pt x="541" y="259"/>
                    </a:lnTo>
                    <a:lnTo>
                      <a:pt x="553" y="257"/>
                    </a:lnTo>
                    <a:lnTo>
                      <a:pt x="562" y="252"/>
                    </a:lnTo>
                    <a:lnTo>
                      <a:pt x="569" y="246"/>
                    </a:lnTo>
                    <a:lnTo>
                      <a:pt x="573" y="240"/>
                    </a:lnTo>
                    <a:lnTo>
                      <a:pt x="574" y="232"/>
                    </a:lnTo>
                    <a:lnTo>
                      <a:pt x="572" y="224"/>
                    </a:lnTo>
                    <a:lnTo>
                      <a:pt x="567" y="215"/>
                    </a:lnTo>
                    <a:lnTo>
                      <a:pt x="558" y="206"/>
                    </a:lnTo>
                    <a:lnTo>
                      <a:pt x="544" y="195"/>
                    </a:lnTo>
                    <a:lnTo>
                      <a:pt x="527" y="186"/>
                    </a:lnTo>
                    <a:lnTo>
                      <a:pt x="547" y="192"/>
                    </a:lnTo>
                    <a:lnTo>
                      <a:pt x="562" y="192"/>
                    </a:lnTo>
                    <a:lnTo>
                      <a:pt x="570" y="186"/>
                    </a:lnTo>
                    <a:lnTo>
                      <a:pt x="573" y="178"/>
                    </a:lnTo>
                    <a:lnTo>
                      <a:pt x="567" y="169"/>
                    </a:lnTo>
                    <a:lnTo>
                      <a:pt x="555" y="161"/>
                    </a:lnTo>
                    <a:lnTo>
                      <a:pt x="534" y="156"/>
                    </a:lnTo>
                    <a:lnTo>
                      <a:pt x="504" y="157"/>
                    </a:lnTo>
                    <a:lnTo>
                      <a:pt x="473" y="159"/>
                    </a:lnTo>
                    <a:lnTo>
                      <a:pt x="451" y="153"/>
                    </a:lnTo>
                    <a:lnTo>
                      <a:pt x="437" y="145"/>
                    </a:lnTo>
                    <a:lnTo>
                      <a:pt x="433" y="136"/>
                    </a:lnTo>
                    <a:lnTo>
                      <a:pt x="436" y="126"/>
                    </a:lnTo>
                    <a:lnTo>
                      <a:pt x="447" y="118"/>
                    </a:lnTo>
                    <a:lnTo>
                      <a:pt x="466" y="115"/>
                    </a:lnTo>
                    <a:lnTo>
                      <a:pt x="491" y="117"/>
                    </a:lnTo>
                    <a:lnTo>
                      <a:pt x="515" y="122"/>
                    </a:lnTo>
                    <a:lnTo>
                      <a:pt x="525" y="123"/>
                    </a:lnTo>
                    <a:lnTo>
                      <a:pt x="525" y="122"/>
                    </a:lnTo>
                    <a:lnTo>
                      <a:pt x="518" y="117"/>
                    </a:lnTo>
                    <a:lnTo>
                      <a:pt x="503" y="111"/>
                    </a:lnTo>
                    <a:lnTo>
                      <a:pt x="483" y="102"/>
                    </a:lnTo>
                    <a:lnTo>
                      <a:pt x="460" y="92"/>
                    </a:lnTo>
                    <a:lnTo>
                      <a:pt x="436" y="8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8" name="Freeform 25">
                <a:extLst>
                  <a:ext uri="{FF2B5EF4-FFF2-40B4-BE49-F238E27FC236}">
                    <a16:creationId xmlns:a16="http://schemas.microsoft.com/office/drawing/2014/main" id="{44DB0D77-412C-3344-A482-3CB191AB7C50}"/>
                  </a:ext>
                </a:extLst>
              </p:cNvPr>
              <p:cNvSpPr>
                <a:spLocks/>
              </p:cNvSpPr>
              <p:nvPr userDrawn="1"/>
            </p:nvSpPr>
            <p:spPr bwMode="auto">
              <a:xfrm>
                <a:off x="2163" y="2178"/>
                <a:ext cx="388" cy="289"/>
              </a:xfrm>
              <a:custGeom>
                <a:avLst/>
                <a:gdLst>
                  <a:gd name="T0" fmla="*/ 18 w 774"/>
                  <a:gd name="T1" fmla="*/ 3 h 578"/>
                  <a:gd name="T2" fmla="*/ 15 w 774"/>
                  <a:gd name="T3" fmla="*/ 2 h 578"/>
                  <a:gd name="T4" fmla="*/ 14 w 774"/>
                  <a:gd name="T5" fmla="*/ 1 h 578"/>
                  <a:gd name="T6" fmla="*/ 13 w 774"/>
                  <a:gd name="T7" fmla="*/ 1 h 578"/>
                  <a:gd name="T8" fmla="*/ 11 w 774"/>
                  <a:gd name="T9" fmla="*/ 2 h 578"/>
                  <a:gd name="T10" fmla="*/ 10 w 774"/>
                  <a:gd name="T11" fmla="*/ 2 h 578"/>
                  <a:gd name="T12" fmla="*/ 9 w 774"/>
                  <a:gd name="T13" fmla="*/ 3 h 578"/>
                  <a:gd name="T14" fmla="*/ 7 w 774"/>
                  <a:gd name="T15" fmla="*/ 3 h 578"/>
                  <a:gd name="T16" fmla="*/ 5 w 774"/>
                  <a:gd name="T17" fmla="*/ 2 h 578"/>
                  <a:gd name="T18" fmla="*/ 5 w 774"/>
                  <a:gd name="T19" fmla="*/ 4 h 578"/>
                  <a:gd name="T20" fmla="*/ 6 w 774"/>
                  <a:gd name="T21" fmla="*/ 5 h 578"/>
                  <a:gd name="T22" fmla="*/ 5 w 774"/>
                  <a:gd name="T23" fmla="*/ 6 h 578"/>
                  <a:gd name="T24" fmla="*/ 3 w 774"/>
                  <a:gd name="T25" fmla="*/ 5 h 578"/>
                  <a:gd name="T26" fmla="*/ 3 w 774"/>
                  <a:gd name="T27" fmla="*/ 6 h 578"/>
                  <a:gd name="T28" fmla="*/ 3 w 774"/>
                  <a:gd name="T29" fmla="*/ 8 h 578"/>
                  <a:gd name="T30" fmla="*/ 2 w 774"/>
                  <a:gd name="T31" fmla="*/ 9 h 578"/>
                  <a:gd name="T32" fmla="*/ 1 w 774"/>
                  <a:gd name="T33" fmla="*/ 11 h 578"/>
                  <a:gd name="T34" fmla="*/ 1 w 774"/>
                  <a:gd name="T35" fmla="*/ 13 h 578"/>
                  <a:gd name="T36" fmla="*/ 5 w 774"/>
                  <a:gd name="T37" fmla="*/ 14 h 578"/>
                  <a:gd name="T38" fmla="*/ 3 w 774"/>
                  <a:gd name="T39" fmla="*/ 15 h 578"/>
                  <a:gd name="T40" fmla="*/ 0 w 774"/>
                  <a:gd name="T41" fmla="*/ 16 h 578"/>
                  <a:gd name="T42" fmla="*/ 3 w 774"/>
                  <a:gd name="T43" fmla="*/ 16 h 578"/>
                  <a:gd name="T44" fmla="*/ 4 w 774"/>
                  <a:gd name="T45" fmla="*/ 16 h 578"/>
                  <a:gd name="T46" fmla="*/ 4 w 774"/>
                  <a:gd name="T47" fmla="*/ 18 h 578"/>
                  <a:gd name="T48" fmla="*/ 3 w 774"/>
                  <a:gd name="T49" fmla="*/ 18 h 578"/>
                  <a:gd name="T50" fmla="*/ 4 w 774"/>
                  <a:gd name="T51" fmla="*/ 18 h 578"/>
                  <a:gd name="T52" fmla="*/ 6 w 774"/>
                  <a:gd name="T53" fmla="*/ 19 h 578"/>
                  <a:gd name="T54" fmla="*/ 8 w 774"/>
                  <a:gd name="T55" fmla="*/ 18 h 578"/>
                  <a:gd name="T56" fmla="*/ 9 w 774"/>
                  <a:gd name="T57" fmla="*/ 15 h 578"/>
                  <a:gd name="T58" fmla="*/ 12 w 774"/>
                  <a:gd name="T59" fmla="*/ 16 h 578"/>
                  <a:gd name="T60" fmla="*/ 14 w 774"/>
                  <a:gd name="T61" fmla="*/ 17 h 578"/>
                  <a:gd name="T62" fmla="*/ 14 w 774"/>
                  <a:gd name="T63" fmla="*/ 16 h 578"/>
                  <a:gd name="T64" fmla="*/ 14 w 774"/>
                  <a:gd name="T65" fmla="*/ 13 h 578"/>
                  <a:gd name="T66" fmla="*/ 16 w 774"/>
                  <a:gd name="T67" fmla="*/ 13 h 578"/>
                  <a:gd name="T68" fmla="*/ 18 w 774"/>
                  <a:gd name="T69" fmla="*/ 13 h 578"/>
                  <a:gd name="T70" fmla="*/ 20 w 774"/>
                  <a:gd name="T71" fmla="*/ 11 h 578"/>
                  <a:gd name="T72" fmla="*/ 21 w 774"/>
                  <a:gd name="T73" fmla="*/ 12 h 578"/>
                  <a:gd name="T74" fmla="*/ 20 w 774"/>
                  <a:gd name="T75" fmla="*/ 10 h 578"/>
                  <a:gd name="T76" fmla="*/ 21 w 774"/>
                  <a:gd name="T77" fmla="*/ 10 h 578"/>
                  <a:gd name="T78" fmla="*/ 24 w 774"/>
                  <a:gd name="T79" fmla="*/ 10 h 578"/>
                  <a:gd name="T80" fmla="*/ 25 w 774"/>
                  <a:gd name="T81" fmla="*/ 8 h 578"/>
                  <a:gd name="T82" fmla="*/ 23 w 774"/>
                  <a:gd name="T83" fmla="*/ 7 h 578"/>
                  <a:gd name="T84" fmla="*/ 24 w 774"/>
                  <a:gd name="T85" fmla="*/ 6 h 578"/>
                  <a:gd name="T86" fmla="*/ 23 w 774"/>
                  <a:gd name="T87" fmla="*/ 5 h 578"/>
                  <a:gd name="T88" fmla="*/ 19 w 774"/>
                  <a:gd name="T89" fmla="*/ 6 h 578"/>
                  <a:gd name="T90" fmla="*/ 20 w 774"/>
                  <a:gd name="T91" fmla="*/ 4 h 578"/>
                  <a:gd name="T92" fmla="*/ 22 w 774"/>
                  <a:gd name="T93" fmla="*/ 3 h 578"/>
                  <a:gd name="T94" fmla="*/ 20 w 774"/>
                  <a:gd name="T95" fmla="*/ 2 h 5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74" h="578">
                    <a:moveTo>
                      <a:pt x="583" y="55"/>
                    </a:moveTo>
                    <a:lnTo>
                      <a:pt x="579" y="58"/>
                    </a:lnTo>
                    <a:lnTo>
                      <a:pt x="570" y="67"/>
                    </a:lnTo>
                    <a:lnTo>
                      <a:pt x="555" y="75"/>
                    </a:lnTo>
                    <a:lnTo>
                      <a:pt x="537" y="82"/>
                    </a:lnTo>
                    <a:lnTo>
                      <a:pt x="517" y="82"/>
                    </a:lnTo>
                    <a:lnTo>
                      <a:pt x="495" y="73"/>
                    </a:lnTo>
                    <a:lnTo>
                      <a:pt x="475" y="52"/>
                    </a:lnTo>
                    <a:lnTo>
                      <a:pt x="456" y="15"/>
                    </a:lnTo>
                    <a:lnTo>
                      <a:pt x="454" y="12"/>
                    </a:lnTo>
                    <a:lnTo>
                      <a:pt x="449" y="8"/>
                    </a:lnTo>
                    <a:lnTo>
                      <a:pt x="441" y="3"/>
                    </a:lnTo>
                    <a:lnTo>
                      <a:pt x="431" y="0"/>
                    </a:lnTo>
                    <a:lnTo>
                      <a:pt x="419" y="0"/>
                    </a:lnTo>
                    <a:lnTo>
                      <a:pt x="405" y="7"/>
                    </a:lnTo>
                    <a:lnTo>
                      <a:pt x="390" y="22"/>
                    </a:lnTo>
                    <a:lnTo>
                      <a:pt x="375" y="47"/>
                    </a:lnTo>
                    <a:lnTo>
                      <a:pt x="372" y="46"/>
                    </a:lnTo>
                    <a:lnTo>
                      <a:pt x="364" y="42"/>
                    </a:lnTo>
                    <a:lnTo>
                      <a:pt x="351" y="38"/>
                    </a:lnTo>
                    <a:lnTo>
                      <a:pt x="337" y="34"/>
                    </a:lnTo>
                    <a:lnTo>
                      <a:pt x="324" y="33"/>
                    </a:lnTo>
                    <a:lnTo>
                      <a:pt x="312" y="35"/>
                    </a:lnTo>
                    <a:lnTo>
                      <a:pt x="304" y="44"/>
                    </a:lnTo>
                    <a:lnTo>
                      <a:pt x="302" y="57"/>
                    </a:lnTo>
                    <a:lnTo>
                      <a:pt x="298" y="60"/>
                    </a:lnTo>
                    <a:lnTo>
                      <a:pt x="290" y="65"/>
                    </a:lnTo>
                    <a:lnTo>
                      <a:pt x="278" y="72"/>
                    </a:lnTo>
                    <a:lnTo>
                      <a:pt x="263" y="80"/>
                    </a:lnTo>
                    <a:lnTo>
                      <a:pt x="245" y="86"/>
                    </a:lnTo>
                    <a:lnTo>
                      <a:pt x="228" y="88"/>
                    </a:lnTo>
                    <a:lnTo>
                      <a:pt x="211" y="85"/>
                    </a:lnTo>
                    <a:lnTo>
                      <a:pt x="196" y="76"/>
                    </a:lnTo>
                    <a:lnTo>
                      <a:pt x="182" y="64"/>
                    </a:lnTo>
                    <a:lnTo>
                      <a:pt x="170" y="60"/>
                    </a:lnTo>
                    <a:lnTo>
                      <a:pt x="160" y="60"/>
                    </a:lnTo>
                    <a:lnTo>
                      <a:pt x="153" y="65"/>
                    </a:lnTo>
                    <a:lnTo>
                      <a:pt x="150" y="73"/>
                    </a:lnTo>
                    <a:lnTo>
                      <a:pt x="151" y="85"/>
                    </a:lnTo>
                    <a:lnTo>
                      <a:pt x="157" y="99"/>
                    </a:lnTo>
                    <a:lnTo>
                      <a:pt x="168" y="114"/>
                    </a:lnTo>
                    <a:lnTo>
                      <a:pt x="180" y="129"/>
                    </a:lnTo>
                    <a:lnTo>
                      <a:pt x="187" y="140"/>
                    </a:lnTo>
                    <a:lnTo>
                      <a:pt x="188" y="151"/>
                    </a:lnTo>
                    <a:lnTo>
                      <a:pt x="184" y="158"/>
                    </a:lnTo>
                    <a:lnTo>
                      <a:pt x="176" y="162"/>
                    </a:lnTo>
                    <a:lnTo>
                      <a:pt x="166" y="164"/>
                    </a:lnTo>
                    <a:lnTo>
                      <a:pt x="153" y="163"/>
                    </a:lnTo>
                    <a:lnTo>
                      <a:pt x="138" y="161"/>
                    </a:lnTo>
                    <a:lnTo>
                      <a:pt x="122" y="158"/>
                    </a:lnTo>
                    <a:lnTo>
                      <a:pt x="106" y="155"/>
                    </a:lnTo>
                    <a:lnTo>
                      <a:pt x="91" y="154"/>
                    </a:lnTo>
                    <a:lnTo>
                      <a:pt x="78" y="156"/>
                    </a:lnTo>
                    <a:lnTo>
                      <a:pt x="70" y="162"/>
                    </a:lnTo>
                    <a:lnTo>
                      <a:pt x="68" y="170"/>
                    </a:lnTo>
                    <a:lnTo>
                      <a:pt x="70" y="182"/>
                    </a:lnTo>
                    <a:lnTo>
                      <a:pt x="81" y="198"/>
                    </a:lnTo>
                    <a:lnTo>
                      <a:pt x="91" y="215"/>
                    </a:lnTo>
                    <a:lnTo>
                      <a:pt x="96" y="231"/>
                    </a:lnTo>
                    <a:lnTo>
                      <a:pt x="94" y="246"/>
                    </a:lnTo>
                    <a:lnTo>
                      <a:pt x="90" y="259"/>
                    </a:lnTo>
                    <a:lnTo>
                      <a:pt x="82" y="270"/>
                    </a:lnTo>
                    <a:lnTo>
                      <a:pt x="72" y="280"/>
                    </a:lnTo>
                    <a:lnTo>
                      <a:pt x="63" y="285"/>
                    </a:lnTo>
                    <a:lnTo>
                      <a:pt x="54" y="289"/>
                    </a:lnTo>
                    <a:lnTo>
                      <a:pt x="43" y="295"/>
                    </a:lnTo>
                    <a:lnTo>
                      <a:pt x="28" y="307"/>
                    </a:lnTo>
                    <a:lnTo>
                      <a:pt x="14" y="323"/>
                    </a:lnTo>
                    <a:lnTo>
                      <a:pt x="3" y="343"/>
                    </a:lnTo>
                    <a:lnTo>
                      <a:pt x="0" y="363"/>
                    </a:lnTo>
                    <a:lnTo>
                      <a:pt x="7" y="381"/>
                    </a:lnTo>
                    <a:lnTo>
                      <a:pt x="28" y="395"/>
                    </a:lnTo>
                    <a:lnTo>
                      <a:pt x="64" y="403"/>
                    </a:lnTo>
                    <a:lnTo>
                      <a:pt x="105" y="409"/>
                    </a:lnTo>
                    <a:lnTo>
                      <a:pt x="131" y="415"/>
                    </a:lnTo>
                    <a:lnTo>
                      <a:pt x="145" y="421"/>
                    </a:lnTo>
                    <a:lnTo>
                      <a:pt x="147" y="429"/>
                    </a:lnTo>
                    <a:lnTo>
                      <a:pt x="138" y="438"/>
                    </a:lnTo>
                    <a:lnTo>
                      <a:pt x="119" y="447"/>
                    </a:lnTo>
                    <a:lnTo>
                      <a:pt x="89" y="456"/>
                    </a:lnTo>
                    <a:lnTo>
                      <a:pt x="48" y="466"/>
                    </a:lnTo>
                    <a:lnTo>
                      <a:pt x="15" y="477"/>
                    </a:lnTo>
                    <a:lnTo>
                      <a:pt x="0" y="485"/>
                    </a:lnTo>
                    <a:lnTo>
                      <a:pt x="0" y="491"/>
                    </a:lnTo>
                    <a:lnTo>
                      <a:pt x="10" y="495"/>
                    </a:lnTo>
                    <a:lnTo>
                      <a:pt x="28" y="497"/>
                    </a:lnTo>
                    <a:lnTo>
                      <a:pt x="48" y="499"/>
                    </a:lnTo>
                    <a:lnTo>
                      <a:pt x="68" y="496"/>
                    </a:lnTo>
                    <a:lnTo>
                      <a:pt x="82" y="492"/>
                    </a:lnTo>
                    <a:lnTo>
                      <a:pt x="93" y="491"/>
                    </a:lnTo>
                    <a:lnTo>
                      <a:pt x="105" y="497"/>
                    </a:lnTo>
                    <a:lnTo>
                      <a:pt x="116" y="511"/>
                    </a:lnTo>
                    <a:lnTo>
                      <a:pt x="124" y="526"/>
                    </a:lnTo>
                    <a:lnTo>
                      <a:pt x="128" y="542"/>
                    </a:lnTo>
                    <a:lnTo>
                      <a:pt x="125" y="555"/>
                    </a:lnTo>
                    <a:lnTo>
                      <a:pt x="114" y="563"/>
                    </a:lnTo>
                    <a:lnTo>
                      <a:pt x="92" y="563"/>
                    </a:lnTo>
                    <a:lnTo>
                      <a:pt x="82" y="561"/>
                    </a:lnTo>
                    <a:lnTo>
                      <a:pt x="77" y="561"/>
                    </a:lnTo>
                    <a:lnTo>
                      <a:pt x="77" y="562"/>
                    </a:lnTo>
                    <a:lnTo>
                      <a:pt x="82" y="564"/>
                    </a:lnTo>
                    <a:lnTo>
                      <a:pt x="91" y="567"/>
                    </a:lnTo>
                    <a:lnTo>
                      <a:pt x="101" y="570"/>
                    </a:lnTo>
                    <a:lnTo>
                      <a:pt x="115" y="572"/>
                    </a:lnTo>
                    <a:lnTo>
                      <a:pt x="131" y="576"/>
                    </a:lnTo>
                    <a:lnTo>
                      <a:pt x="147" y="577"/>
                    </a:lnTo>
                    <a:lnTo>
                      <a:pt x="165" y="578"/>
                    </a:lnTo>
                    <a:lnTo>
                      <a:pt x="182" y="578"/>
                    </a:lnTo>
                    <a:lnTo>
                      <a:pt x="197" y="576"/>
                    </a:lnTo>
                    <a:lnTo>
                      <a:pt x="212" y="571"/>
                    </a:lnTo>
                    <a:lnTo>
                      <a:pt x="223" y="565"/>
                    </a:lnTo>
                    <a:lnTo>
                      <a:pt x="233" y="556"/>
                    </a:lnTo>
                    <a:lnTo>
                      <a:pt x="238" y="544"/>
                    </a:lnTo>
                    <a:lnTo>
                      <a:pt x="249" y="517"/>
                    </a:lnTo>
                    <a:lnTo>
                      <a:pt x="261" y="496"/>
                    </a:lnTo>
                    <a:lnTo>
                      <a:pt x="279" y="480"/>
                    </a:lnTo>
                    <a:lnTo>
                      <a:pt x="297" y="470"/>
                    </a:lnTo>
                    <a:lnTo>
                      <a:pt x="317" y="466"/>
                    </a:lnTo>
                    <a:lnTo>
                      <a:pt x="337" y="470"/>
                    </a:lnTo>
                    <a:lnTo>
                      <a:pt x="359" y="481"/>
                    </a:lnTo>
                    <a:lnTo>
                      <a:pt x="379" y="501"/>
                    </a:lnTo>
                    <a:lnTo>
                      <a:pt x="396" y="519"/>
                    </a:lnTo>
                    <a:lnTo>
                      <a:pt x="410" y="529"/>
                    </a:lnTo>
                    <a:lnTo>
                      <a:pt x="420" y="530"/>
                    </a:lnTo>
                    <a:lnTo>
                      <a:pt x="427" y="524"/>
                    </a:lnTo>
                    <a:lnTo>
                      <a:pt x="430" y="512"/>
                    </a:lnTo>
                    <a:lnTo>
                      <a:pt x="431" y="499"/>
                    </a:lnTo>
                    <a:lnTo>
                      <a:pt x="428" y="481"/>
                    </a:lnTo>
                    <a:lnTo>
                      <a:pt x="423" y="464"/>
                    </a:lnTo>
                    <a:lnTo>
                      <a:pt x="420" y="447"/>
                    </a:lnTo>
                    <a:lnTo>
                      <a:pt x="424" y="429"/>
                    </a:lnTo>
                    <a:lnTo>
                      <a:pt x="433" y="413"/>
                    </a:lnTo>
                    <a:lnTo>
                      <a:pt x="446" y="401"/>
                    </a:lnTo>
                    <a:lnTo>
                      <a:pt x="462" y="393"/>
                    </a:lnTo>
                    <a:lnTo>
                      <a:pt x="480" y="391"/>
                    </a:lnTo>
                    <a:lnTo>
                      <a:pt x="498" y="397"/>
                    </a:lnTo>
                    <a:lnTo>
                      <a:pt x="516" y="413"/>
                    </a:lnTo>
                    <a:lnTo>
                      <a:pt x="533" y="425"/>
                    </a:lnTo>
                    <a:lnTo>
                      <a:pt x="548" y="421"/>
                    </a:lnTo>
                    <a:lnTo>
                      <a:pt x="563" y="408"/>
                    </a:lnTo>
                    <a:lnTo>
                      <a:pt x="578" y="387"/>
                    </a:lnTo>
                    <a:lnTo>
                      <a:pt x="592" y="367"/>
                    </a:lnTo>
                    <a:lnTo>
                      <a:pt x="606" y="351"/>
                    </a:lnTo>
                    <a:lnTo>
                      <a:pt x="620" y="347"/>
                    </a:lnTo>
                    <a:lnTo>
                      <a:pt x="634" y="356"/>
                    </a:lnTo>
                    <a:lnTo>
                      <a:pt x="647" y="370"/>
                    </a:lnTo>
                    <a:lnTo>
                      <a:pt x="655" y="374"/>
                    </a:lnTo>
                    <a:lnTo>
                      <a:pt x="660" y="371"/>
                    </a:lnTo>
                    <a:lnTo>
                      <a:pt x="659" y="362"/>
                    </a:lnTo>
                    <a:lnTo>
                      <a:pt x="652" y="349"/>
                    </a:lnTo>
                    <a:lnTo>
                      <a:pt x="640" y="335"/>
                    </a:lnTo>
                    <a:lnTo>
                      <a:pt x="622" y="320"/>
                    </a:lnTo>
                    <a:lnTo>
                      <a:pt x="598" y="309"/>
                    </a:lnTo>
                    <a:lnTo>
                      <a:pt x="623" y="315"/>
                    </a:lnTo>
                    <a:lnTo>
                      <a:pt x="647" y="319"/>
                    </a:lnTo>
                    <a:lnTo>
                      <a:pt x="670" y="319"/>
                    </a:lnTo>
                    <a:lnTo>
                      <a:pt x="692" y="317"/>
                    </a:lnTo>
                    <a:lnTo>
                      <a:pt x="713" y="311"/>
                    </a:lnTo>
                    <a:lnTo>
                      <a:pt x="730" y="303"/>
                    </a:lnTo>
                    <a:lnTo>
                      <a:pt x="745" y="292"/>
                    </a:lnTo>
                    <a:lnTo>
                      <a:pt x="758" y="282"/>
                    </a:lnTo>
                    <a:lnTo>
                      <a:pt x="767" y="269"/>
                    </a:lnTo>
                    <a:lnTo>
                      <a:pt x="773" y="257"/>
                    </a:lnTo>
                    <a:lnTo>
                      <a:pt x="774" y="244"/>
                    </a:lnTo>
                    <a:lnTo>
                      <a:pt x="771" y="230"/>
                    </a:lnTo>
                    <a:lnTo>
                      <a:pt x="764" y="217"/>
                    </a:lnTo>
                    <a:lnTo>
                      <a:pt x="751" y="206"/>
                    </a:lnTo>
                    <a:lnTo>
                      <a:pt x="733" y="196"/>
                    </a:lnTo>
                    <a:lnTo>
                      <a:pt x="708" y="188"/>
                    </a:lnTo>
                    <a:lnTo>
                      <a:pt x="735" y="190"/>
                    </a:lnTo>
                    <a:lnTo>
                      <a:pt x="753" y="183"/>
                    </a:lnTo>
                    <a:lnTo>
                      <a:pt x="765" y="170"/>
                    </a:lnTo>
                    <a:lnTo>
                      <a:pt x="768" y="155"/>
                    </a:lnTo>
                    <a:lnTo>
                      <a:pt x="761" y="143"/>
                    </a:lnTo>
                    <a:lnTo>
                      <a:pt x="744" y="135"/>
                    </a:lnTo>
                    <a:lnTo>
                      <a:pt x="715" y="137"/>
                    </a:lnTo>
                    <a:lnTo>
                      <a:pt x="674" y="151"/>
                    </a:lnTo>
                    <a:lnTo>
                      <a:pt x="634" y="166"/>
                    </a:lnTo>
                    <a:lnTo>
                      <a:pt x="605" y="168"/>
                    </a:lnTo>
                    <a:lnTo>
                      <a:pt x="586" y="161"/>
                    </a:lnTo>
                    <a:lnTo>
                      <a:pt x="581" y="147"/>
                    </a:lnTo>
                    <a:lnTo>
                      <a:pt x="584" y="130"/>
                    </a:lnTo>
                    <a:lnTo>
                      <a:pt x="598" y="113"/>
                    </a:lnTo>
                    <a:lnTo>
                      <a:pt x="622" y="99"/>
                    </a:lnTo>
                    <a:lnTo>
                      <a:pt x="655" y="92"/>
                    </a:lnTo>
                    <a:lnTo>
                      <a:pt x="686" y="88"/>
                    </a:lnTo>
                    <a:lnTo>
                      <a:pt x="701" y="85"/>
                    </a:lnTo>
                    <a:lnTo>
                      <a:pt x="701" y="83"/>
                    </a:lnTo>
                    <a:lnTo>
                      <a:pt x="691" y="79"/>
                    </a:lnTo>
                    <a:lnTo>
                      <a:pt x="672" y="75"/>
                    </a:lnTo>
                    <a:lnTo>
                      <a:pt x="645" y="70"/>
                    </a:lnTo>
                    <a:lnTo>
                      <a:pt x="615" y="63"/>
                    </a:lnTo>
                    <a:lnTo>
                      <a:pt x="583" y="5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9" name="Freeform 26">
                <a:extLst>
                  <a:ext uri="{FF2B5EF4-FFF2-40B4-BE49-F238E27FC236}">
                    <a16:creationId xmlns:a16="http://schemas.microsoft.com/office/drawing/2014/main" id="{80C03312-2528-3848-AA46-AD415A72A836}"/>
                  </a:ext>
                </a:extLst>
              </p:cNvPr>
              <p:cNvSpPr>
                <a:spLocks/>
              </p:cNvSpPr>
              <p:nvPr userDrawn="1"/>
            </p:nvSpPr>
            <p:spPr bwMode="auto">
              <a:xfrm>
                <a:off x="2243" y="2514"/>
                <a:ext cx="469" cy="689"/>
              </a:xfrm>
              <a:custGeom>
                <a:avLst/>
                <a:gdLst>
                  <a:gd name="T0" fmla="*/ 4 w 938"/>
                  <a:gd name="T1" fmla="*/ 24 h 1378"/>
                  <a:gd name="T2" fmla="*/ 6 w 938"/>
                  <a:gd name="T3" fmla="*/ 24 h 1378"/>
                  <a:gd name="T4" fmla="*/ 4 w 938"/>
                  <a:gd name="T5" fmla="*/ 23 h 1378"/>
                  <a:gd name="T6" fmla="*/ 0 w 938"/>
                  <a:gd name="T7" fmla="*/ 21 h 1378"/>
                  <a:gd name="T8" fmla="*/ 4 w 938"/>
                  <a:gd name="T9" fmla="*/ 22 h 1378"/>
                  <a:gd name="T10" fmla="*/ 7 w 938"/>
                  <a:gd name="T11" fmla="*/ 23 h 1378"/>
                  <a:gd name="T12" fmla="*/ 5 w 938"/>
                  <a:gd name="T13" fmla="*/ 20 h 1378"/>
                  <a:gd name="T14" fmla="*/ 7 w 938"/>
                  <a:gd name="T15" fmla="*/ 21 h 1378"/>
                  <a:gd name="T16" fmla="*/ 10 w 938"/>
                  <a:gd name="T17" fmla="*/ 23 h 1378"/>
                  <a:gd name="T18" fmla="*/ 10 w 938"/>
                  <a:gd name="T19" fmla="*/ 17 h 1378"/>
                  <a:gd name="T20" fmla="*/ 10 w 938"/>
                  <a:gd name="T21" fmla="*/ 15 h 1378"/>
                  <a:gd name="T22" fmla="*/ 13 w 938"/>
                  <a:gd name="T23" fmla="*/ 18 h 1378"/>
                  <a:gd name="T24" fmla="*/ 12 w 938"/>
                  <a:gd name="T25" fmla="*/ 11 h 1378"/>
                  <a:gd name="T26" fmla="*/ 10 w 938"/>
                  <a:gd name="T27" fmla="*/ 0 h 1378"/>
                  <a:gd name="T28" fmla="*/ 13 w 938"/>
                  <a:gd name="T29" fmla="*/ 10 h 1378"/>
                  <a:gd name="T30" fmla="*/ 14 w 938"/>
                  <a:gd name="T31" fmla="*/ 13 h 1378"/>
                  <a:gd name="T32" fmla="*/ 14 w 938"/>
                  <a:gd name="T33" fmla="*/ 20 h 1378"/>
                  <a:gd name="T34" fmla="*/ 17 w 938"/>
                  <a:gd name="T35" fmla="*/ 20 h 1378"/>
                  <a:gd name="T36" fmla="*/ 18 w 938"/>
                  <a:gd name="T37" fmla="*/ 8 h 1378"/>
                  <a:gd name="T38" fmla="*/ 18 w 938"/>
                  <a:gd name="T39" fmla="*/ 3 h 1378"/>
                  <a:gd name="T40" fmla="*/ 20 w 938"/>
                  <a:gd name="T41" fmla="*/ 3 h 1378"/>
                  <a:gd name="T42" fmla="*/ 20 w 938"/>
                  <a:gd name="T43" fmla="*/ 9 h 1378"/>
                  <a:gd name="T44" fmla="*/ 19 w 938"/>
                  <a:gd name="T45" fmla="*/ 20 h 1378"/>
                  <a:gd name="T46" fmla="*/ 19 w 938"/>
                  <a:gd name="T47" fmla="*/ 26 h 1378"/>
                  <a:gd name="T48" fmla="*/ 23 w 938"/>
                  <a:gd name="T49" fmla="*/ 21 h 1378"/>
                  <a:gd name="T50" fmla="*/ 26 w 938"/>
                  <a:gd name="T51" fmla="*/ 19 h 1378"/>
                  <a:gd name="T52" fmla="*/ 28 w 938"/>
                  <a:gd name="T53" fmla="*/ 19 h 1378"/>
                  <a:gd name="T54" fmla="*/ 29 w 938"/>
                  <a:gd name="T55" fmla="*/ 15 h 1378"/>
                  <a:gd name="T56" fmla="*/ 30 w 938"/>
                  <a:gd name="T57" fmla="*/ 16 h 1378"/>
                  <a:gd name="T58" fmla="*/ 29 w 938"/>
                  <a:gd name="T59" fmla="*/ 19 h 1378"/>
                  <a:gd name="T60" fmla="*/ 25 w 938"/>
                  <a:gd name="T61" fmla="*/ 20 h 1378"/>
                  <a:gd name="T62" fmla="*/ 23 w 938"/>
                  <a:gd name="T63" fmla="*/ 22 h 1378"/>
                  <a:gd name="T64" fmla="*/ 20 w 938"/>
                  <a:gd name="T65" fmla="*/ 27 h 1378"/>
                  <a:gd name="T66" fmla="*/ 20 w 938"/>
                  <a:gd name="T67" fmla="*/ 35 h 1378"/>
                  <a:gd name="T68" fmla="*/ 21 w 938"/>
                  <a:gd name="T69" fmla="*/ 38 h 1378"/>
                  <a:gd name="T70" fmla="*/ 25 w 938"/>
                  <a:gd name="T71" fmla="*/ 40 h 1378"/>
                  <a:gd name="T72" fmla="*/ 27 w 938"/>
                  <a:gd name="T73" fmla="*/ 42 h 1378"/>
                  <a:gd name="T74" fmla="*/ 26 w 938"/>
                  <a:gd name="T75" fmla="*/ 42 h 1378"/>
                  <a:gd name="T76" fmla="*/ 21 w 938"/>
                  <a:gd name="T77" fmla="*/ 41 h 1378"/>
                  <a:gd name="T78" fmla="*/ 19 w 938"/>
                  <a:gd name="T79" fmla="*/ 42 h 1378"/>
                  <a:gd name="T80" fmla="*/ 17 w 938"/>
                  <a:gd name="T81" fmla="*/ 42 h 1378"/>
                  <a:gd name="T82" fmla="*/ 15 w 938"/>
                  <a:gd name="T83" fmla="*/ 41 h 1378"/>
                  <a:gd name="T84" fmla="*/ 11 w 938"/>
                  <a:gd name="T85" fmla="*/ 42 h 1378"/>
                  <a:gd name="T86" fmla="*/ 11 w 938"/>
                  <a:gd name="T87" fmla="*/ 43 h 1378"/>
                  <a:gd name="T88" fmla="*/ 11 w 938"/>
                  <a:gd name="T89" fmla="*/ 41 h 1378"/>
                  <a:gd name="T90" fmla="*/ 11 w 938"/>
                  <a:gd name="T91" fmla="*/ 41 h 1378"/>
                  <a:gd name="T92" fmla="*/ 8 w 938"/>
                  <a:gd name="T93" fmla="*/ 42 h 1378"/>
                  <a:gd name="T94" fmla="*/ 5 w 938"/>
                  <a:gd name="T95" fmla="*/ 42 h 1378"/>
                  <a:gd name="T96" fmla="*/ 6 w 938"/>
                  <a:gd name="T97" fmla="*/ 42 h 1378"/>
                  <a:gd name="T98" fmla="*/ 9 w 938"/>
                  <a:gd name="T99" fmla="*/ 41 h 1378"/>
                  <a:gd name="T100" fmla="*/ 12 w 938"/>
                  <a:gd name="T101" fmla="*/ 39 h 1378"/>
                  <a:gd name="T102" fmla="*/ 13 w 938"/>
                  <a:gd name="T103" fmla="*/ 31 h 1378"/>
                  <a:gd name="T104" fmla="*/ 12 w 938"/>
                  <a:gd name="T105" fmla="*/ 28 h 1378"/>
                  <a:gd name="T106" fmla="*/ 11 w 938"/>
                  <a:gd name="T107" fmla="*/ 25 h 1378"/>
                  <a:gd name="T108" fmla="*/ 8 w 938"/>
                  <a:gd name="T109" fmla="*/ 24 h 1378"/>
                  <a:gd name="T110" fmla="*/ 5 w 938"/>
                  <a:gd name="T111" fmla="*/ 24 h 1378"/>
                  <a:gd name="T112" fmla="*/ 3 w 938"/>
                  <a:gd name="T113" fmla="*/ 24 h 13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38" h="1378">
                    <a:moveTo>
                      <a:pt x="72" y="744"/>
                    </a:moveTo>
                    <a:lnTo>
                      <a:pt x="75" y="744"/>
                    </a:lnTo>
                    <a:lnTo>
                      <a:pt x="82" y="745"/>
                    </a:lnTo>
                    <a:lnTo>
                      <a:pt x="91" y="746"/>
                    </a:lnTo>
                    <a:lnTo>
                      <a:pt x="102" y="747"/>
                    </a:lnTo>
                    <a:lnTo>
                      <a:pt x="116" y="747"/>
                    </a:lnTo>
                    <a:lnTo>
                      <a:pt x="129" y="749"/>
                    </a:lnTo>
                    <a:lnTo>
                      <a:pt x="142" y="747"/>
                    </a:lnTo>
                    <a:lnTo>
                      <a:pt x="153" y="746"/>
                    </a:lnTo>
                    <a:lnTo>
                      <a:pt x="161" y="744"/>
                    </a:lnTo>
                    <a:lnTo>
                      <a:pt x="165" y="739"/>
                    </a:lnTo>
                    <a:lnTo>
                      <a:pt x="165" y="734"/>
                    </a:lnTo>
                    <a:lnTo>
                      <a:pt x="159" y="727"/>
                    </a:lnTo>
                    <a:lnTo>
                      <a:pt x="146" y="716"/>
                    </a:lnTo>
                    <a:lnTo>
                      <a:pt x="127" y="705"/>
                    </a:lnTo>
                    <a:lnTo>
                      <a:pt x="98" y="690"/>
                    </a:lnTo>
                    <a:lnTo>
                      <a:pt x="60" y="672"/>
                    </a:lnTo>
                    <a:lnTo>
                      <a:pt x="25" y="658"/>
                    </a:lnTo>
                    <a:lnTo>
                      <a:pt x="6" y="649"/>
                    </a:lnTo>
                    <a:lnTo>
                      <a:pt x="0" y="647"/>
                    </a:lnTo>
                    <a:lnTo>
                      <a:pt x="6" y="651"/>
                    </a:lnTo>
                    <a:lnTo>
                      <a:pt x="21" y="656"/>
                    </a:lnTo>
                    <a:lnTo>
                      <a:pt x="43" y="667"/>
                    </a:lnTo>
                    <a:lnTo>
                      <a:pt x="69" y="677"/>
                    </a:lnTo>
                    <a:lnTo>
                      <a:pt x="100" y="689"/>
                    </a:lnTo>
                    <a:lnTo>
                      <a:pt x="130" y="699"/>
                    </a:lnTo>
                    <a:lnTo>
                      <a:pt x="160" y="708"/>
                    </a:lnTo>
                    <a:lnTo>
                      <a:pt x="187" y="715"/>
                    </a:lnTo>
                    <a:lnTo>
                      <a:pt x="207" y="717"/>
                    </a:lnTo>
                    <a:lnTo>
                      <a:pt x="220" y="715"/>
                    </a:lnTo>
                    <a:lnTo>
                      <a:pt x="223" y="707"/>
                    </a:lnTo>
                    <a:lnTo>
                      <a:pt x="214" y="691"/>
                    </a:lnTo>
                    <a:lnTo>
                      <a:pt x="191" y="667"/>
                    </a:lnTo>
                    <a:lnTo>
                      <a:pt x="166" y="644"/>
                    </a:lnTo>
                    <a:lnTo>
                      <a:pt x="153" y="631"/>
                    </a:lnTo>
                    <a:lnTo>
                      <a:pt x="148" y="628"/>
                    </a:lnTo>
                    <a:lnTo>
                      <a:pt x="153" y="631"/>
                    </a:lnTo>
                    <a:lnTo>
                      <a:pt x="165" y="639"/>
                    </a:lnTo>
                    <a:lnTo>
                      <a:pt x="182" y="652"/>
                    </a:lnTo>
                    <a:lnTo>
                      <a:pt x="203" y="666"/>
                    </a:lnTo>
                    <a:lnTo>
                      <a:pt x="226" y="681"/>
                    </a:lnTo>
                    <a:lnTo>
                      <a:pt x="250" y="694"/>
                    </a:lnTo>
                    <a:lnTo>
                      <a:pt x="273" y="705"/>
                    </a:lnTo>
                    <a:lnTo>
                      <a:pt x="295" y="712"/>
                    </a:lnTo>
                    <a:lnTo>
                      <a:pt x="312" y="712"/>
                    </a:lnTo>
                    <a:lnTo>
                      <a:pt x="326" y="704"/>
                    </a:lnTo>
                    <a:lnTo>
                      <a:pt x="333" y="685"/>
                    </a:lnTo>
                    <a:lnTo>
                      <a:pt x="331" y="656"/>
                    </a:lnTo>
                    <a:lnTo>
                      <a:pt x="320" y="615"/>
                    </a:lnTo>
                    <a:lnTo>
                      <a:pt x="294" y="533"/>
                    </a:lnTo>
                    <a:lnTo>
                      <a:pt x="276" y="480"/>
                    </a:lnTo>
                    <a:lnTo>
                      <a:pt x="269" y="452"/>
                    </a:lnTo>
                    <a:lnTo>
                      <a:pt x="269" y="446"/>
                    </a:lnTo>
                    <a:lnTo>
                      <a:pt x="278" y="456"/>
                    </a:lnTo>
                    <a:lnTo>
                      <a:pt x="292" y="478"/>
                    </a:lnTo>
                    <a:lnTo>
                      <a:pt x="312" y="508"/>
                    </a:lnTo>
                    <a:lnTo>
                      <a:pt x="337" y="542"/>
                    </a:lnTo>
                    <a:lnTo>
                      <a:pt x="363" y="568"/>
                    </a:lnTo>
                    <a:lnTo>
                      <a:pt x="382" y="577"/>
                    </a:lnTo>
                    <a:lnTo>
                      <a:pt x="397" y="569"/>
                    </a:lnTo>
                    <a:lnTo>
                      <a:pt x="405" y="547"/>
                    </a:lnTo>
                    <a:lnTo>
                      <a:pt x="407" y="512"/>
                    </a:lnTo>
                    <a:lnTo>
                      <a:pt x="402" y="464"/>
                    </a:lnTo>
                    <a:lnTo>
                      <a:pt x="390" y="405"/>
                    </a:lnTo>
                    <a:lnTo>
                      <a:pt x="371" y="337"/>
                    </a:lnTo>
                    <a:lnTo>
                      <a:pt x="334" y="215"/>
                    </a:lnTo>
                    <a:lnTo>
                      <a:pt x="306" y="116"/>
                    </a:lnTo>
                    <a:lnTo>
                      <a:pt x="289" y="43"/>
                    </a:lnTo>
                    <a:lnTo>
                      <a:pt x="283" y="3"/>
                    </a:lnTo>
                    <a:lnTo>
                      <a:pt x="291" y="0"/>
                    </a:lnTo>
                    <a:lnTo>
                      <a:pt x="312" y="40"/>
                    </a:lnTo>
                    <a:lnTo>
                      <a:pt x="348" y="126"/>
                    </a:lnTo>
                    <a:lnTo>
                      <a:pt x="400" y="266"/>
                    </a:lnTo>
                    <a:lnTo>
                      <a:pt x="408" y="291"/>
                    </a:lnTo>
                    <a:lnTo>
                      <a:pt x="416" y="315"/>
                    </a:lnTo>
                    <a:lnTo>
                      <a:pt x="422" y="338"/>
                    </a:lnTo>
                    <a:lnTo>
                      <a:pt x="426" y="359"/>
                    </a:lnTo>
                    <a:lnTo>
                      <a:pt x="431" y="378"/>
                    </a:lnTo>
                    <a:lnTo>
                      <a:pt x="433" y="391"/>
                    </a:lnTo>
                    <a:lnTo>
                      <a:pt x="435" y="401"/>
                    </a:lnTo>
                    <a:lnTo>
                      <a:pt x="435" y="404"/>
                    </a:lnTo>
                    <a:lnTo>
                      <a:pt x="435" y="424"/>
                    </a:lnTo>
                    <a:lnTo>
                      <a:pt x="438" y="474"/>
                    </a:lnTo>
                    <a:lnTo>
                      <a:pt x="441" y="541"/>
                    </a:lnTo>
                    <a:lnTo>
                      <a:pt x="447" y="610"/>
                    </a:lnTo>
                    <a:lnTo>
                      <a:pt x="457" y="670"/>
                    </a:lnTo>
                    <a:lnTo>
                      <a:pt x="471" y="704"/>
                    </a:lnTo>
                    <a:lnTo>
                      <a:pt x="489" y="700"/>
                    </a:lnTo>
                    <a:lnTo>
                      <a:pt x="514" y="644"/>
                    </a:lnTo>
                    <a:lnTo>
                      <a:pt x="517" y="630"/>
                    </a:lnTo>
                    <a:lnTo>
                      <a:pt x="524" y="592"/>
                    </a:lnTo>
                    <a:lnTo>
                      <a:pt x="534" y="531"/>
                    </a:lnTo>
                    <a:lnTo>
                      <a:pt x="545" y="452"/>
                    </a:lnTo>
                    <a:lnTo>
                      <a:pt x="553" y="358"/>
                    </a:lnTo>
                    <a:lnTo>
                      <a:pt x="559" y="252"/>
                    </a:lnTo>
                    <a:lnTo>
                      <a:pt x="557" y="137"/>
                    </a:lnTo>
                    <a:lnTo>
                      <a:pt x="549" y="16"/>
                    </a:lnTo>
                    <a:lnTo>
                      <a:pt x="549" y="26"/>
                    </a:lnTo>
                    <a:lnTo>
                      <a:pt x="552" y="54"/>
                    </a:lnTo>
                    <a:lnTo>
                      <a:pt x="556" y="87"/>
                    </a:lnTo>
                    <a:lnTo>
                      <a:pt x="563" y="121"/>
                    </a:lnTo>
                    <a:lnTo>
                      <a:pt x="572" y="145"/>
                    </a:lnTo>
                    <a:lnTo>
                      <a:pt x="586" y="151"/>
                    </a:lnTo>
                    <a:lnTo>
                      <a:pt x="604" y="130"/>
                    </a:lnTo>
                    <a:lnTo>
                      <a:pt x="625" y="75"/>
                    </a:lnTo>
                    <a:lnTo>
                      <a:pt x="642" y="31"/>
                    </a:lnTo>
                    <a:lnTo>
                      <a:pt x="644" y="39"/>
                    </a:lnTo>
                    <a:lnTo>
                      <a:pt x="637" y="89"/>
                    </a:lnTo>
                    <a:lnTo>
                      <a:pt x="625" y="170"/>
                    </a:lnTo>
                    <a:lnTo>
                      <a:pt x="613" y="270"/>
                    </a:lnTo>
                    <a:lnTo>
                      <a:pt x="604" y="379"/>
                    </a:lnTo>
                    <a:lnTo>
                      <a:pt x="602" y="482"/>
                    </a:lnTo>
                    <a:lnTo>
                      <a:pt x="613" y="572"/>
                    </a:lnTo>
                    <a:lnTo>
                      <a:pt x="608" y="590"/>
                    </a:lnTo>
                    <a:lnTo>
                      <a:pt x="599" y="633"/>
                    </a:lnTo>
                    <a:lnTo>
                      <a:pt x="586" y="691"/>
                    </a:lnTo>
                    <a:lnTo>
                      <a:pt x="578" y="752"/>
                    </a:lnTo>
                    <a:lnTo>
                      <a:pt x="576" y="803"/>
                    </a:lnTo>
                    <a:lnTo>
                      <a:pt x="584" y="834"/>
                    </a:lnTo>
                    <a:lnTo>
                      <a:pt x="608" y="830"/>
                    </a:lnTo>
                    <a:lnTo>
                      <a:pt x="651" y="782"/>
                    </a:lnTo>
                    <a:lnTo>
                      <a:pt x="693" y="721"/>
                    </a:lnTo>
                    <a:lnTo>
                      <a:pt x="716" y="684"/>
                    </a:lnTo>
                    <a:lnTo>
                      <a:pt x="723" y="666"/>
                    </a:lnTo>
                    <a:lnTo>
                      <a:pt x="719" y="663"/>
                    </a:lnTo>
                    <a:lnTo>
                      <a:pt x="708" y="669"/>
                    </a:lnTo>
                    <a:lnTo>
                      <a:pt x="695" y="679"/>
                    </a:lnTo>
                    <a:lnTo>
                      <a:pt x="683" y="690"/>
                    </a:lnTo>
                    <a:lnTo>
                      <a:pt x="678" y="694"/>
                    </a:lnTo>
                    <a:lnTo>
                      <a:pt x="806" y="587"/>
                    </a:lnTo>
                    <a:lnTo>
                      <a:pt x="811" y="588"/>
                    </a:lnTo>
                    <a:lnTo>
                      <a:pt x="821" y="592"/>
                    </a:lnTo>
                    <a:lnTo>
                      <a:pt x="837" y="594"/>
                    </a:lnTo>
                    <a:lnTo>
                      <a:pt x="856" y="592"/>
                    </a:lnTo>
                    <a:lnTo>
                      <a:pt x="874" y="584"/>
                    </a:lnTo>
                    <a:lnTo>
                      <a:pt x="892" y="566"/>
                    </a:lnTo>
                    <a:lnTo>
                      <a:pt x="905" y="538"/>
                    </a:lnTo>
                    <a:lnTo>
                      <a:pt x="912" y="494"/>
                    </a:lnTo>
                    <a:lnTo>
                      <a:pt x="915" y="472"/>
                    </a:lnTo>
                    <a:lnTo>
                      <a:pt x="919" y="459"/>
                    </a:lnTo>
                    <a:lnTo>
                      <a:pt x="923" y="454"/>
                    </a:lnTo>
                    <a:lnTo>
                      <a:pt x="928" y="454"/>
                    </a:lnTo>
                    <a:lnTo>
                      <a:pt x="932" y="459"/>
                    </a:lnTo>
                    <a:lnTo>
                      <a:pt x="935" y="471"/>
                    </a:lnTo>
                    <a:lnTo>
                      <a:pt x="938" y="485"/>
                    </a:lnTo>
                    <a:lnTo>
                      <a:pt x="938" y="502"/>
                    </a:lnTo>
                    <a:lnTo>
                      <a:pt x="935" y="522"/>
                    </a:lnTo>
                    <a:lnTo>
                      <a:pt x="930" y="542"/>
                    </a:lnTo>
                    <a:lnTo>
                      <a:pt x="920" y="563"/>
                    </a:lnTo>
                    <a:lnTo>
                      <a:pt x="906" y="583"/>
                    </a:lnTo>
                    <a:lnTo>
                      <a:pt x="888" y="601"/>
                    </a:lnTo>
                    <a:lnTo>
                      <a:pt x="865" y="617"/>
                    </a:lnTo>
                    <a:lnTo>
                      <a:pt x="835" y="630"/>
                    </a:lnTo>
                    <a:lnTo>
                      <a:pt x="799" y="638"/>
                    </a:lnTo>
                    <a:lnTo>
                      <a:pt x="797" y="639"/>
                    </a:lnTo>
                    <a:lnTo>
                      <a:pt x="789" y="644"/>
                    </a:lnTo>
                    <a:lnTo>
                      <a:pt x="777" y="651"/>
                    </a:lnTo>
                    <a:lnTo>
                      <a:pt x="763" y="661"/>
                    </a:lnTo>
                    <a:lnTo>
                      <a:pt x="745" y="675"/>
                    </a:lnTo>
                    <a:lnTo>
                      <a:pt x="726" y="692"/>
                    </a:lnTo>
                    <a:lnTo>
                      <a:pt x="706" y="713"/>
                    </a:lnTo>
                    <a:lnTo>
                      <a:pt x="686" y="738"/>
                    </a:lnTo>
                    <a:lnTo>
                      <a:pt x="667" y="768"/>
                    </a:lnTo>
                    <a:lnTo>
                      <a:pt x="650" y="802"/>
                    </a:lnTo>
                    <a:lnTo>
                      <a:pt x="636" y="841"/>
                    </a:lnTo>
                    <a:lnTo>
                      <a:pt x="624" y="885"/>
                    </a:lnTo>
                    <a:lnTo>
                      <a:pt x="617" y="933"/>
                    </a:lnTo>
                    <a:lnTo>
                      <a:pt x="615" y="987"/>
                    </a:lnTo>
                    <a:lnTo>
                      <a:pt x="619" y="1047"/>
                    </a:lnTo>
                    <a:lnTo>
                      <a:pt x="629" y="1113"/>
                    </a:lnTo>
                    <a:lnTo>
                      <a:pt x="630" y="1118"/>
                    </a:lnTo>
                    <a:lnTo>
                      <a:pt x="636" y="1132"/>
                    </a:lnTo>
                    <a:lnTo>
                      <a:pt x="644" y="1153"/>
                    </a:lnTo>
                    <a:lnTo>
                      <a:pt x="654" y="1177"/>
                    </a:lnTo>
                    <a:lnTo>
                      <a:pt x="668" y="1201"/>
                    </a:lnTo>
                    <a:lnTo>
                      <a:pt x="685" y="1224"/>
                    </a:lnTo>
                    <a:lnTo>
                      <a:pt x="704" y="1242"/>
                    </a:lnTo>
                    <a:lnTo>
                      <a:pt x="724" y="1252"/>
                    </a:lnTo>
                    <a:lnTo>
                      <a:pt x="746" y="1259"/>
                    </a:lnTo>
                    <a:lnTo>
                      <a:pt x="769" y="1266"/>
                    </a:lnTo>
                    <a:lnTo>
                      <a:pt x="792" y="1275"/>
                    </a:lnTo>
                    <a:lnTo>
                      <a:pt x="813" y="1284"/>
                    </a:lnTo>
                    <a:lnTo>
                      <a:pt x="832" y="1297"/>
                    </a:lnTo>
                    <a:lnTo>
                      <a:pt x="847" y="1310"/>
                    </a:lnTo>
                    <a:lnTo>
                      <a:pt x="856" y="1326"/>
                    </a:lnTo>
                    <a:lnTo>
                      <a:pt x="860" y="1344"/>
                    </a:lnTo>
                    <a:lnTo>
                      <a:pt x="858" y="1355"/>
                    </a:lnTo>
                    <a:lnTo>
                      <a:pt x="851" y="1351"/>
                    </a:lnTo>
                    <a:lnTo>
                      <a:pt x="839" y="1338"/>
                    </a:lnTo>
                    <a:lnTo>
                      <a:pt x="820" y="1321"/>
                    </a:lnTo>
                    <a:lnTo>
                      <a:pt x="795" y="1303"/>
                    </a:lnTo>
                    <a:lnTo>
                      <a:pt x="764" y="1287"/>
                    </a:lnTo>
                    <a:lnTo>
                      <a:pt x="727" y="1280"/>
                    </a:lnTo>
                    <a:lnTo>
                      <a:pt x="683" y="1284"/>
                    </a:lnTo>
                    <a:lnTo>
                      <a:pt x="661" y="1290"/>
                    </a:lnTo>
                    <a:lnTo>
                      <a:pt x="640" y="1297"/>
                    </a:lnTo>
                    <a:lnTo>
                      <a:pt x="622" y="1304"/>
                    </a:lnTo>
                    <a:lnTo>
                      <a:pt x="606" y="1310"/>
                    </a:lnTo>
                    <a:lnTo>
                      <a:pt x="591" y="1317"/>
                    </a:lnTo>
                    <a:lnTo>
                      <a:pt x="577" y="1322"/>
                    </a:lnTo>
                    <a:lnTo>
                      <a:pt x="564" y="1328"/>
                    </a:lnTo>
                    <a:lnTo>
                      <a:pt x="553" y="1332"/>
                    </a:lnTo>
                    <a:lnTo>
                      <a:pt x="541" y="1335"/>
                    </a:lnTo>
                    <a:lnTo>
                      <a:pt x="530" y="1337"/>
                    </a:lnTo>
                    <a:lnTo>
                      <a:pt x="518" y="1337"/>
                    </a:lnTo>
                    <a:lnTo>
                      <a:pt x="507" y="1336"/>
                    </a:lnTo>
                    <a:lnTo>
                      <a:pt x="494" y="1333"/>
                    </a:lnTo>
                    <a:lnTo>
                      <a:pt x="480" y="1328"/>
                    </a:lnTo>
                    <a:lnTo>
                      <a:pt x="466" y="1320"/>
                    </a:lnTo>
                    <a:lnTo>
                      <a:pt x="450" y="1310"/>
                    </a:lnTo>
                    <a:lnTo>
                      <a:pt x="419" y="1294"/>
                    </a:lnTo>
                    <a:lnTo>
                      <a:pt x="394" y="1289"/>
                    </a:lnTo>
                    <a:lnTo>
                      <a:pt x="374" y="1294"/>
                    </a:lnTo>
                    <a:lnTo>
                      <a:pt x="360" y="1305"/>
                    </a:lnTo>
                    <a:lnTo>
                      <a:pt x="349" y="1322"/>
                    </a:lnTo>
                    <a:lnTo>
                      <a:pt x="341" y="1342"/>
                    </a:lnTo>
                    <a:lnTo>
                      <a:pt x="335" y="1360"/>
                    </a:lnTo>
                    <a:lnTo>
                      <a:pt x="332" y="1378"/>
                    </a:lnTo>
                    <a:lnTo>
                      <a:pt x="329" y="1376"/>
                    </a:lnTo>
                    <a:lnTo>
                      <a:pt x="326" y="1371"/>
                    </a:lnTo>
                    <a:lnTo>
                      <a:pt x="321" y="1364"/>
                    </a:lnTo>
                    <a:lnTo>
                      <a:pt x="317" y="1353"/>
                    </a:lnTo>
                    <a:lnTo>
                      <a:pt x="314" y="1341"/>
                    </a:lnTo>
                    <a:lnTo>
                      <a:pt x="317" y="1326"/>
                    </a:lnTo>
                    <a:lnTo>
                      <a:pt x="324" y="1309"/>
                    </a:lnTo>
                    <a:lnTo>
                      <a:pt x="339" y="1290"/>
                    </a:lnTo>
                    <a:lnTo>
                      <a:pt x="351" y="1276"/>
                    </a:lnTo>
                    <a:lnTo>
                      <a:pt x="354" y="1273"/>
                    </a:lnTo>
                    <a:lnTo>
                      <a:pt x="347" y="1276"/>
                    </a:lnTo>
                    <a:lnTo>
                      <a:pt x="333" y="1284"/>
                    </a:lnTo>
                    <a:lnTo>
                      <a:pt x="314" y="1295"/>
                    </a:lnTo>
                    <a:lnTo>
                      <a:pt x="294" y="1305"/>
                    </a:lnTo>
                    <a:lnTo>
                      <a:pt x="271" y="1313"/>
                    </a:lnTo>
                    <a:lnTo>
                      <a:pt x="250" y="1317"/>
                    </a:lnTo>
                    <a:lnTo>
                      <a:pt x="230" y="1318"/>
                    </a:lnTo>
                    <a:lnTo>
                      <a:pt x="211" y="1320"/>
                    </a:lnTo>
                    <a:lnTo>
                      <a:pt x="192" y="1323"/>
                    </a:lnTo>
                    <a:lnTo>
                      <a:pt x="176" y="1327"/>
                    </a:lnTo>
                    <a:lnTo>
                      <a:pt x="161" y="1330"/>
                    </a:lnTo>
                    <a:lnTo>
                      <a:pt x="151" y="1334"/>
                    </a:lnTo>
                    <a:lnTo>
                      <a:pt x="143" y="1336"/>
                    </a:lnTo>
                    <a:lnTo>
                      <a:pt x="140" y="1337"/>
                    </a:lnTo>
                    <a:lnTo>
                      <a:pt x="143" y="1335"/>
                    </a:lnTo>
                    <a:lnTo>
                      <a:pt x="151" y="1329"/>
                    </a:lnTo>
                    <a:lnTo>
                      <a:pt x="163" y="1320"/>
                    </a:lnTo>
                    <a:lnTo>
                      <a:pt x="180" y="1311"/>
                    </a:lnTo>
                    <a:lnTo>
                      <a:pt x="197" y="1302"/>
                    </a:lnTo>
                    <a:lnTo>
                      <a:pt x="216" y="1294"/>
                    </a:lnTo>
                    <a:lnTo>
                      <a:pt x="237" y="1288"/>
                    </a:lnTo>
                    <a:lnTo>
                      <a:pt x="257" y="1287"/>
                    </a:lnTo>
                    <a:lnTo>
                      <a:pt x="278" y="1287"/>
                    </a:lnTo>
                    <a:lnTo>
                      <a:pt x="301" y="1283"/>
                    </a:lnTo>
                    <a:lnTo>
                      <a:pt x="324" y="1275"/>
                    </a:lnTo>
                    <a:lnTo>
                      <a:pt x="347" y="1261"/>
                    </a:lnTo>
                    <a:lnTo>
                      <a:pt x="367" y="1243"/>
                    </a:lnTo>
                    <a:lnTo>
                      <a:pt x="383" y="1216"/>
                    </a:lnTo>
                    <a:lnTo>
                      <a:pt x="396" y="1183"/>
                    </a:lnTo>
                    <a:lnTo>
                      <a:pt x="401" y="1141"/>
                    </a:lnTo>
                    <a:lnTo>
                      <a:pt x="400" y="1049"/>
                    </a:lnTo>
                    <a:lnTo>
                      <a:pt x="392" y="965"/>
                    </a:lnTo>
                    <a:lnTo>
                      <a:pt x="383" y="904"/>
                    </a:lnTo>
                    <a:lnTo>
                      <a:pt x="379" y="881"/>
                    </a:lnTo>
                    <a:lnTo>
                      <a:pt x="377" y="881"/>
                    </a:lnTo>
                    <a:lnTo>
                      <a:pt x="370" y="879"/>
                    </a:lnTo>
                    <a:lnTo>
                      <a:pt x="362" y="875"/>
                    </a:lnTo>
                    <a:lnTo>
                      <a:pt x="351" y="868"/>
                    </a:lnTo>
                    <a:lnTo>
                      <a:pt x="342" y="858"/>
                    </a:lnTo>
                    <a:lnTo>
                      <a:pt x="335" y="843"/>
                    </a:lnTo>
                    <a:lnTo>
                      <a:pt x="332" y="822"/>
                    </a:lnTo>
                    <a:lnTo>
                      <a:pt x="333" y="795"/>
                    </a:lnTo>
                    <a:lnTo>
                      <a:pt x="332" y="769"/>
                    </a:lnTo>
                    <a:lnTo>
                      <a:pt x="321" y="752"/>
                    </a:lnTo>
                    <a:lnTo>
                      <a:pt x="303" y="744"/>
                    </a:lnTo>
                    <a:lnTo>
                      <a:pt x="280" y="742"/>
                    </a:lnTo>
                    <a:lnTo>
                      <a:pt x="252" y="743"/>
                    </a:lnTo>
                    <a:lnTo>
                      <a:pt x="225" y="747"/>
                    </a:lnTo>
                    <a:lnTo>
                      <a:pt x="197" y="754"/>
                    </a:lnTo>
                    <a:lnTo>
                      <a:pt x="174" y="759"/>
                    </a:lnTo>
                    <a:lnTo>
                      <a:pt x="153" y="762"/>
                    </a:lnTo>
                    <a:lnTo>
                      <a:pt x="136" y="764"/>
                    </a:lnTo>
                    <a:lnTo>
                      <a:pt x="120" y="764"/>
                    </a:lnTo>
                    <a:lnTo>
                      <a:pt x="106" y="762"/>
                    </a:lnTo>
                    <a:lnTo>
                      <a:pt x="94" y="760"/>
                    </a:lnTo>
                    <a:lnTo>
                      <a:pt x="85" y="755"/>
                    </a:lnTo>
                    <a:lnTo>
                      <a:pt x="78" y="751"/>
                    </a:lnTo>
                    <a:lnTo>
                      <a:pt x="72" y="7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sp>
        <p:nvSpPr>
          <p:cNvPr id="1031" name="Text Box 27">
            <a:extLst>
              <a:ext uri="{FF2B5EF4-FFF2-40B4-BE49-F238E27FC236}">
                <a16:creationId xmlns:a16="http://schemas.microsoft.com/office/drawing/2014/main" id="{EFB93820-3E2E-C748-A65C-B3A401A4ABDB}"/>
              </a:ext>
            </a:extLst>
          </p:cNvPr>
          <p:cNvSpPr txBox="1">
            <a:spLocks noChangeArrowheads="1"/>
          </p:cNvSpPr>
          <p:nvPr userDrawn="1"/>
        </p:nvSpPr>
        <p:spPr bwMode="auto">
          <a:xfrm>
            <a:off x="7543800" y="6248400"/>
            <a:ext cx="914400" cy="366713"/>
          </a:xfrm>
          <a:prstGeom prst="rect">
            <a:avLst/>
          </a:prstGeom>
          <a:noFill/>
          <a:ln>
            <a:noFill/>
          </a:ln>
          <a:effec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spcBef>
                <a:spcPct val="50000"/>
              </a:spcBef>
              <a:defRPr/>
            </a:pPr>
            <a:r>
              <a:rPr lang="de-DE" altLang="en-US" sz="1800" b="1">
                <a:hlinkClick r:id="rId13" action="ppaction://hlinksldjump"/>
              </a:rPr>
              <a:t>home</a:t>
            </a:r>
            <a:endParaRPr lang="de-DE" altLang="en-US" sz="1800" b="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trips/>
  </p:transition>
  <p:txStyles>
    <p:titleStyle>
      <a:lvl1pPr algn="l" rtl="0" eaLnBrk="0" fontAlgn="base" hangingPunct="0">
        <a:spcBef>
          <a:spcPct val="0"/>
        </a:spcBef>
        <a:spcAft>
          <a:spcPct val="0"/>
        </a:spcAft>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Tahoma" panose="020B0604030504040204" pitchFamily="34" charset="0"/>
        </a:defRPr>
      </a:lvl2pPr>
      <a:lvl3pPr algn="l" rtl="0" eaLnBrk="0" fontAlgn="base" hangingPunct="0">
        <a:spcBef>
          <a:spcPct val="0"/>
        </a:spcBef>
        <a:spcAft>
          <a:spcPct val="0"/>
        </a:spcAft>
        <a:defRPr sz="4400">
          <a:solidFill>
            <a:schemeClr val="bg1"/>
          </a:solidFill>
          <a:latin typeface="Tahoma" panose="020B0604030504040204" pitchFamily="34" charset="0"/>
        </a:defRPr>
      </a:lvl3pPr>
      <a:lvl4pPr algn="l" rtl="0" eaLnBrk="0" fontAlgn="base" hangingPunct="0">
        <a:spcBef>
          <a:spcPct val="0"/>
        </a:spcBef>
        <a:spcAft>
          <a:spcPct val="0"/>
        </a:spcAft>
        <a:defRPr sz="4400">
          <a:solidFill>
            <a:schemeClr val="bg1"/>
          </a:solidFill>
          <a:latin typeface="Tahoma" panose="020B0604030504040204" pitchFamily="34" charset="0"/>
        </a:defRPr>
      </a:lvl4pPr>
      <a:lvl5pPr algn="l" rtl="0" eaLnBrk="0" fontAlgn="base" hangingPunct="0">
        <a:spcBef>
          <a:spcPct val="0"/>
        </a:spcBef>
        <a:spcAft>
          <a:spcPct val="0"/>
        </a:spcAft>
        <a:defRPr sz="4400">
          <a:solidFill>
            <a:schemeClr val="bg1"/>
          </a:solidFill>
          <a:latin typeface="Tahoma" panose="020B0604030504040204" pitchFamily="34" charset="0"/>
        </a:defRPr>
      </a:lvl5pPr>
      <a:lvl6pPr marL="457200" algn="l" rtl="0" fontAlgn="base">
        <a:spcBef>
          <a:spcPct val="0"/>
        </a:spcBef>
        <a:spcAft>
          <a:spcPct val="0"/>
        </a:spcAft>
        <a:defRPr sz="4400">
          <a:solidFill>
            <a:schemeClr val="bg1"/>
          </a:solidFill>
          <a:latin typeface="Tahoma" panose="020B0604030504040204" pitchFamily="34" charset="0"/>
        </a:defRPr>
      </a:lvl6pPr>
      <a:lvl7pPr marL="914400" algn="l" rtl="0" fontAlgn="base">
        <a:spcBef>
          <a:spcPct val="0"/>
        </a:spcBef>
        <a:spcAft>
          <a:spcPct val="0"/>
        </a:spcAft>
        <a:defRPr sz="4400">
          <a:solidFill>
            <a:schemeClr val="bg1"/>
          </a:solidFill>
          <a:latin typeface="Tahoma" panose="020B0604030504040204" pitchFamily="34" charset="0"/>
        </a:defRPr>
      </a:lvl7pPr>
      <a:lvl8pPr marL="1371600" algn="l" rtl="0" fontAlgn="base">
        <a:spcBef>
          <a:spcPct val="0"/>
        </a:spcBef>
        <a:spcAft>
          <a:spcPct val="0"/>
        </a:spcAft>
        <a:defRPr sz="4400">
          <a:solidFill>
            <a:schemeClr val="bg1"/>
          </a:solidFill>
          <a:latin typeface="Tahoma" panose="020B0604030504040204" pitchFamily="34" charset="0"/>
        </a:defRPr>
      </a:lvl8pPr>
      <a:lvl9pPr marL="1828800" algn="l" rtl="0" fontAlgn="base">
        <a:spcBef>
          <a:spcPct val="0"/>
        </a:spcBef>
        <a:spcAft>
          <a:spcPct val="0"/>
        </a:spcAft>
        <a:defRPr sz="4400">
          <a:solidFill>
            <a:schemeClr val="bg1"/>
          </a:solidFill>
          <a:latin typeface="Tahom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ext.egwwritings.org/publication.php?pubtype=Bible&amp;bookCode=%D0%A0%D0%A1%D0%9F&amp;bookSubCode=%D0%9E%D1%82%D0%BA%D1%80%D0%BE%D0%B2%D0%B5%D0%BD%D0%B8%D0%B5&amp;lang=ru&amp;chapter=22&amp;verse=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text.egwwritings.org/publication.php?pubtype=Bible&amp;bookCode=%D0%A0%D0%A1%D0%9F&amp;bookSubCode=1%D0%9A%D0%BE%D1%80%D0%B8%D0%BD%D1%84%D1%8F%D0%BD%D0%B0%D0%BC&amp;lang=ru&amp;chapter=15&amp;verse=5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4AB01FF-C8BA-0547-A8E2-FBB06FDACFAB}"/>
              </a:ext>
            </a:extLst>
          </p:cNvPr>
          <p:cNvSpPr>
            <a:spLocks noChangeArrowheads="1"/>
          </p:cNvSpPr>
          <p:nvPr/>
        </p:nvSpPr>
        <p:spPr bwMode="auto">
          <a:xfrm>
            <a:off x="6477000" y="0"/>
            <a:ext cx="2209800" cy="182880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0"/>
              </a:spcBef>
              <a:buFontTx/>
              <a:buNone/>
            </a:pPr>
            <a:endParaRPr lang="en-US" altLang="en-US" sz="2400"/>
          </a:p>
        </p:txBody>
      </p:sp>
      <p:sp>
        <p:nvSpPr>
          <p:cNvPr id="4099" name="Rectangle 3">
            <a:extLst>
              <a:ext uri="{FF2B5EF4-FFF2-40B4-BE49-F238E27FC236}">
                <a16:creationId xmlns:a16="http://schemas.microsoft.com/office/drawing/2014/main" id="{1F018F09-54D7-8648-9510-0CFC0EAAD77C}"/>
              </a:ext>
            </a:extLst>
          </p:cNvPr>
          <p:cNvSpPr>
            <a:spLocks noGrp="1" noChangeArrowheads="1"/>
          </p:cNvSpPr>
          <p:nvPr>
            <p:ph type="subTitle" idx="1"/>
          </p:nvPr>
        </p:nvSpPr>
        <p:spPr>
          <a:xfrm>
            <a:off x="990600" y="2362200"/>
            <a:ext cx="5638800" cy="2438400"/>
          </a:xfrm>
        </p:spPr>
        <p:txBody>
          <a:bodyPr/>
          <a:lstStyle/>
          <a:p>
            <a:pPr algn="l" eaLnBrk="1" hangingPunct="1"/>
            <a:r>
              <a:rPr lang="ru-RU" altLang="en-US" sz="3600" b="1">
                <a:solidFill>
                  <a:schemeClr val="bg1"/>
                </a:solidFill>
              </a:rPr>
              <a:t>Адвентистская герменевтика</a:t>
            </a:r>
            <a:endParaRPr lang="en-US" altLang="en-US" sz="3600" b="1">
              <a:solidFill>
                <a:schemeClr val="bg1"/>
              </a:solidFill>
            </a:endParaRPr>
          </a:p>
        </p:txBody>
      </p:sp>
      <p:sp>
        <p:nvSpPr>
          <p:cNvPr id="4100" name="Rectangle 4">
            <a:extLst>
              <a:ext uri="{FF2B5EF4-FFF2-40B4-BE49-F238E27FC236}">
                <a16:creationId xmlns:a16="http://schemas.microsoft.com/office/drawing/2014/main" id="{D9E81677-EA3F-A643-A43C-A742BC13E466}"/>
              </a:ext>
            </a:extLst>
          </p:cNvPr>
          <p:cNvSpPr>
            <a:spLocks noChangeArrowheads="1"/>
          </p:cNvSpPr>
          <p:nvPr/>
        </p:nvSpPr>
        <p:spPr bwMode="auto">
          <a:xfrm>
            <a:off x="1066800" y="4800600"/>
            <a:ext cx="8077200" cy="9144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0"/>
              </a:spcBef>
              <a:buFontTx/>
              <a:buNone/>
            </a:pPr>
            <a:endParaRPr lang="en-US" altLang="en-US" sz="2400"/>
          </a:p>
        </p:txBody>
      </p:sp>
      <p:sp>
        <p:nvSpPr>
          <p:cNvPr id="4101" name="Text Box 5">
            <a:extLst>
              <a:ext uri="{FF2B5EF4-FFF2-40B4-BE49-F238E27FC236}">
                <a16:creationId xmlns:a16="http://schemas.microsoft.com/office/drawing/2014/main" id="{CA560921-7F00-5442-86DD-E3CE6E8F70E3}"/>
              </a:ext>
            </a:extLst>
          </p:cNvPr>
          <p:cNvSpPr txBox="1">
            <a:spLocks noChangeArrowheads="1"/>
          </p:cNvSpPr>
          <p:nvPr/>
        </p:nvSpPr>
        <p:spPr bwMode="auto">
          <a:xfrm>
            <a:off x="1295400" y="5029200"/>
            <a:ext cx="7848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ru-RU" altLang="en-US" sz="1800">
                <a:solidFill>
                  <a:schemeClr val="bg1"/>
                </a:solidFill>
              </a:rPr>
              <a:t>Франк М. Хазел, </a:t>
            </a:r>
            <a:r>
              <a:rPr lang="en-US" altLang="en-US" sz="1800">
                <a:solidFill>
                  <a:schemeClr val="bg1"/>
                </a:solidFill>
              </a:rPr>
              <a:t>PhD</a:t>
            </a:r>
            <a:r>
              <a:rPr lang="ru-RU" altLang="en-US" sz="1800">
                <a:solidFill>
                  <a:schemeClr val="bg1"/>
                </a:solidFill>
              </a:rPr>
              <a:t>, Институт </a:t>
            </a:r>
            <a:r>
              <a:rPr lang="en-US" altLang="en-US" sz="1800">
                <a:solidFill>
                  <a:schemeClr val="bg1"/>
                </a:solidFill>
              </a:rPr>
              <a:t>б</a:t>
            </a:r>
            <a:r>
              <a:rPr lang="ru-RU" altLang="en-US" sz="1800">
                <a:solidFill>
                  <a:schemeClr val="bg1"/>
                </a:solidFill>
              </a:rPr>
              <a:t>иблейских исследований</a:t>
            </a:r>
            <a:endParaRPr lang="en-US" altLang="en-US" sz="1800">
              <a:solidFill>
                <a:schemeClr val="bg1"/>
              </a:solidFill>
            </a:endParaRPr>
          </a:p>
        </p:txBody>
      </p:sp>
      <p:grpSp>
        <p:nvGrpSpPr>
          <p:cNvPr id="4102" name="Group 6">
            <a:extLst>
              <a:ext uri="{FF2B5EF4-FFF2-40B4-BE49-F238E27FC236}">
                <a16:creationId xmlns:a16="http://schemas.microsoft.com/office/drawing/2014/main" id="{5250162C-68ED-C34A-9028-6F32621B3A45}"/>
              </a:ext>
            </a:extLst>
          </p:cNvPr>
          <p:cNvGrpSpPr>
            <a:grpSpLocks/>
          </p:cNvGrpSpPr>
          <p:nvPr/>
        </p:nvGrpSpPr>
        <p:grpSpPr bwMode="auto">
          <a:xfrm>
            <a:off x="6019800" y="914400"/>
            <a:ext cx="2400300" cy="3346450"/>
            <a:chOff x="1152" y="2160"/>
            <a:chExt cx="816" cy="1244"/>
          </a:xfrm>
        </p:grpSpPr>
        <p:sp>
          <p:nvSpPr>
            <p:cNvPr id="4104" name="Freeform 7">
              <a:extLst>
                <a:ext uri="{FF2B5EF4-FFF2-40B4-BE49-F238E27FC236}">
                  <a16:creationId xmlns:a16="http://schemas.microsoft.com/office/drawing/2014/main" id="{C43413D8-640E-C74D-8578-168FBC24E377}"/>
                </a:ext>
              </a:extLst>
            </p:cNvPr>
            <p:cNvSpPr>
              <a:spLocks/>
            </p:cNvSpPr>
            <p:nvPr/>
          </p:nvSpPr>
          <p:spPr bwMode="auto">
            <a:xfrm>
              <a:off x="1304" y="3075"/>
              <a:ext cx="590" cy="268"/>
            </a:xfrm>
            <a:custGeom>
              <a:avLst/>
              <a:gdLst>
                <a:gd name="T0" fmla="*/ 3 w 1179"/>
                <a:gd name="T1" fmla="*/ 2 h 537"/>
                <a:gd name="T2" fmla="*/ 3 w 1179"/>
                <a:gd name="T3" fmla="*/ 2 h 537"/>
                <a:gd name="T4" fmla="*/ 4 w 1179"/>
                <a:gd name="T5" fmla="*/ 2 h 537"/>
                <a:gd name="T6" fmla="*/ 4 w 1179"/>
                <a:gd name="T7" fmla="*/ 2 h 537"/>
                <a:gd name="T8" fmla="*/ 5 w 1179"/>
                <a:gd name="T9" fmla="*/ 2 h 537"/>
                <a:gd name="T10" fmla="*/ 5 w 1179"/>
                <a:gd name="T11" fmla="*/ 1 h 537"/>
                <a:gd name="T12" fmla="*/ 5 w 1179"/>
                <a:gd name="T13" fmla="*/ 0 h 537"/>
                <a:gd name="T14" fmla="*/ 7 w 1179"/>
                <a:gd name="T15" fmla="*/ 1 h 537"/>
                <a:gd name="T16" fmla="*/ 9 w 1179"/>
                <a:gd name="T17" fmla="*/ 1 h 537"/>
                <a:gd name="T18" fmla="*/ 11 w 1179"/>
                <a:gd name="T19" fmla="*/ 0 h 537"/>
                <a:gd name="T20" fmla="*/ 13 w 1179"/>
                <a:gd name="T21" fmla="*/ 0 h 537"/>
                <a:gd name="T22" fmla="*/ 14 w 1179"/>
                <a:gd name="T23" fmla="*/ 0 h 537"/>
                <a:gd name="T24" fmla="*/ 16 w 1179"/>
                <a:gd name="T25" fmla="*/ 0 h 537"/>
                <a:gd name="T26" fmla="*/ 18 w 1179"/>
                <a:gd name="T27" fmla="*/ 0 h 537"/>
                <a:gd name="T28" fmla="*/ 19 w 1179"/>
                <a:gd name="T29" fmla="*/ 2 h 537"/>
                <a:gd name="T30" fmla="*/ 20 w 1179"/>
                <a:gd name="T31" fmla="*/ 0 h 537"/>
                <a:gd name="T32" fmla="*/ 22 w 1179"/>
                <a:gd name="T33" fmla="*/ 0 h 537"/>
                <a:gd name="T34" fmla="*/ 23 w 1179"/>
                <a:gd name="T35" fmla="*/ 0 h 537"/>
                <a:gd name="T36" fmla="*/ 25 w 1179"/>
                <a:gd name="T37" fmla="*/ 0 h 537"/>
                <a:gd name="T38" fmla="*/ 27 w 1179"/>
                <a:gd name="T39" fmla="*/ 0 h 537"/>
                <a:gd name="T40" fmla="*/ 29 w 1179"/>
                <a:gd name="T41" fmla="*/ 1 h 537"/>
                <a:gd name="T42" fmla="*/ 31 w 1179"/>
                <a:gd name="T43" fmla="*/ 1 h 537"/>
                <a:gd name="T44" fmla="*/ 32 w 1179"/>
                <a:gd name="T45" fmla="*/ 0 h 537"/>
                <a:gd name="T46" fmla="*/ 33 w 1179"/>
                <a:gd name="T47" fmla="*/ 1 h 537"/>
                <a:gd name="T48" fmla="*/ 33 w 1179"/>
                <a:gd name="T49" fmla="*/ 2 h 537"/>
                <a:gd name="T50" fmla="*/ 34 w 1179"/>
                <a:gd name="T51" fmla="*/ 2 h 537"/>
                <a:gd name="T52" fmla="*/ 34 w 1179"/>
                <a:gd name="T53" fmla="*/ 2 h 537"/>
                <a:gd name="T54" fmla="*/ 34 w 1179"/>
                <a:gd name="T55" fmla="*/ 2 h 537"/>
                <a:gd name="T56" fmla="*/ 34 w 1179"/>
                <a:gd name="T57" fmla="*/ 2 h 537"/>
                <a:gd name="T58" fmla="*/ 36 w 1179"/>
                <a:gd name="T59" fmla="*/ 16 h 537"/>
                <a:gd name="T60" fmla="*/ 33 w 1179"/>
                <a:gd name="T61" fmla="*/ 3 h 537"/>
                <a:gd name="T62" fmla="*/ 33 w 1179"/>
                <a:gd name="T63" fmla="*/ 3 h 537"/>
                <a:gd name="T64" fmla="*/ 36 w 1179"/>
                <a:gd name="T65" fmla="*/ 16 h 537"/>
                <a:gd name="T66" fmla="*/ 34 w 1179"/>
                <a:gd name="T67" fmla="*/ 16 h 537"/>
                <a:gd name="T68" fmla="*/ 31 w 1179"/>
                <a:gd name="T69" fmla="*/ 16 h 537"/>
                <a:gd name="T70" fmla="*/ 29 w 1179"/>
                <a:gd name="T71" fmla="*/ 16 h 537"/>
                <a:gd name="T72" fmla="*/ 26 w 1179"/>
                <a:gd name="T73" fmla="*/ 15 h 537"/>
                <a:gd name="T74" fmla="*/ 24 w 1179"/>
                <a:gd name="T75" fmla="*/ 15 h 537"/>
                <a:gd name="T76" fmla="*/ 22 w 1179"/>
                <a:gd name="T77" fmla="*/ 14 h 537"/>
                <a:gd name="T78" fmla="*/ 21 w 1179"/>
                <a:gd name="T79" fmla="*/ 15 h 537"/>
                <a:gd name="T80" fmla="*/ 20 w 1179"/>
                <a:gd name="T81" fmla="*/ 15 h 537"/>
                <a:gd name="T82" fmla="*/ 19 w 1179"/>
                <a:gd name="T83" fmla="*/ 8 h 537"/>
                <a:gd name="T84" fmla="*/ 19 w 1179"/>
                <a:gd name="T85" fmla="*/ 2 h 537"/>
                <a:gd name="T86" fmla="*/ 19 w 1179"/>
                <a:gd name="T87" fmla="*/ 4 h 537"/>
                <a:gd name="T88" fmla="*/ 18 w 1179"/>
                <a:gd name="T89" fmla="*/ 12 h 537"/>
                <a:gd name="T90" fmla="*/ 18 w 1179"/>
                <a:gd name="T91" fmla="*/ 15 h 537"/>
                <a:gd name="T92" fmla="*/ 16 w 1179"/>
                <a:gd name="T93" fmla="*/ 14 h 537"/>
                <a:gd name="T94" fmla="*/ 15 w 1179"/>
                <a:gd name="T95" fmla="*/ 14 h 537"/>
                <a:gd name="T96" fmla="*/ 13 w 1179"/>
                <a:gd name="T97" fmla="*/ 15 h 537"/>
                <a:gd name="T98" fmla="*/ 10 w 1179"/>
                <a:gd name="T99" fmla="*/ 15 h 537"/>
                <a:gd name="T100" fmla="*/ 8 w 1179"/>
                <a:gd name="T101" fmla="*/ 16 h 537"/>
                <a:gd name="T102" fmla="*/ 5 w 1179"/>
                <a:gd name="T103" fmla="*/ 16 h 537"/>
                <a:gd name="T104" fmla="*/ 3 w 1179"/>
                <a:gd name="T105" fmla="*/ 16 h 537"/>
                <a:gd name="T106" fmla="*/ 5 w 1179"/>
                <a:gd name="T107" fmla="*/ 2 h 537"/>
                <a:gd name="T108" fmla="*/ 5 w 1179"/>
                <a:gd name="T109" fmla="*/ 3 h 537"/>
                <a:gd name="T110" fmla="*/ 4 w 1179"/>
                <a:gd name="T111" fmla="*/ 3 h 537"/>
                <a:gd name="T112" fmla="*/ 0 w 1179"/>
                <a:gd name="T113" fmla="*/ 14 h 5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79" h="537">
                  <a:moveTo>
                    <a:pt x="0" y="472"/>
                  </a:moveTo>
                  <a:lnTo>
                    <a:pt x="90" y="78"/>
                  </a:lnTo>
                  <a:lnTo>
                    <a:pt x="91" y="78"/>
                  </a:lnTo>
                  <a:lnTo>
                    <a:pt x="93" y="77"/>
                  </a:lnTo>
                  <a:lnTo>
                    <a:pt x="98" y="75"/>
                  </a:lnTo>
                  <a:lnTo>
                    <a:pt x="105" y="74"/>
                  </a:lnTo>
                  <a:lnTo>
                    <a:pt x="113" y="73"/>
                  </a:lnTo>
                  <a:lnTo>
                    <a:pt x="122" y="72"/>
                  </a:lnTo>
                  <a:lnTo>
                    <a:pt x="133" y="71"/>
                  </a:lnTo>
                  <a:lnTo>
                    <a:pt x="145" y="71"/>
                  </a:lnTo>
                  <a:lnTo>
                    <a:pt x="145" y="70"/>
                  </a:lnTo>
                  <a:lnTo>
                    <a:pt x="148" y="63"/>
                  </a:lnTo>
                  <a:lnTo>
                    <a:pt x="151" y="51"/>
                  </a:lnTo>
                  <a:lnTo>
                    <a:pt x="159" y="30"/>
                  </a:lnTo>
                  <a:lnTo>
                    <a:pt x="186" y="41"/>
                  </a:lnTo>
                  <a:lnTo>
                    <a:pt x="212" y="45"/>
                  </a:lnTo>
                  <a:lnTo>
                    <a:pt x="241" y="45"/>
                  </a:lnTo>
                  <a:lnTo>
                    <a:pt x="270" y="42"/>
                  </a:lnTo>
                  <a:lnTo>
                    <a:pt x="299" y="36"/>
                  </a:lnTo>
                  <a:lnTo>
                    <a:pt x="329" y="29"/>
                  </a:lnTo>
                  <a:lnTo>
                    <a:pt x="357" y="21"/>
                  </a:lnTo>
                  <a:lnTo>
                    <a:pt x="387" y="14"/>
                  </a:lnTo>
                  <a:lnTo>
                    <a:pt x="416" y="7"/>
                  </a:lnTo>
                  <a:lnTo>
                    <a:pt x="445" y="3"/>
                  </a:lnTo>
                  <a:lnTo>
                    <a:pt x="473" y="0"/>
                  </a:lnTo>
                  <a:lnTo>
                    <a:pt x="499" y="2"/>
                  </a:lnTo>
                  <a:lnTo>
                    <a:pt x="524" y="8"/>
                  </a:lnTo>
                  <a:lnTo>
                    <a:pt x="548" y="20"/>
                  </a:lnTo>
                  <a:lnTo>
                    <a:pt x="569" y="38"/>
                  </a:lnTo>
                  <a:lnTo>
                    <a:pt x="590" y="64"/>
                  </a:lnTo>
                  <a:lnTo>
                    <a:pt x="610" y="38"/>
                  </a:lnTo>
                  <a:lnTo>
                    <a:pt x="632" y="20"/>
                  </a:lnTo>
                  <a:lnTo>
                    <a:pt x="656" y="8"/>
                  </a:lnTo>
                  <a:lnTo>
                    <a:pt x="681" y="2"/>
                  </a:lnTo>
                  <a:lnTo>
                    <a:pt x="708" y="0"/>
                  </a:lnTo>
                  <a:lnTo>
                    <a:pt x="734" y="3"/>
                  </a:lnTo>
                  <a:lnTo>
                    <a:pt x="763" y="7"/>
                  </a:lnTo>
                  <a:lnTo>
                    <a:pt x="792" y="14"/>
                  </a:lnTo>
                  <a:lnTo>
                    <a:pt x="821" y="21"/>
                  </a:lnTo>
                  <a:lnTo>
                    <a:pt x="851" y="29"/>
                  </a:lnTo>
                  <a:lnTo>
                    <a:pt x="879" y="36"/>
                  </a:lnTo>
                  <a:lnTo>
                    <a:pt x="909" y="42"/>
                  </a:lnTo>
                  <a:lnTo>
                    <a:pt x="938" y="45"/>
                  </a:lnTo>
                  <a:lnTo>
                    <a:pt x="966" y="45"/>
                  </a:lnTo>
                  <a:lnTo>
                    <a:pt x="993" y="41"/>
                  </a:lnTo>
                  <a:lnTo>
                    <a:pt x="1020" y="30"/>
                  </a:lnTo>
                  <a:lnTo>
                    <a:pt x="1028" y="51"/>
                  </a:lnTo>
                  <a:lnTo>
                    <a:pt x="1033" y="63"/>
                  </a:lnTo>
                  <a:lnTo>
                    <a:pt x="1034" y="70"/>
                  </a:lnTo>
                  <a:lnTo>
                    <a:pt x="1034" y="71"/>
                  </a:lnTo>
                  <a:lnTo>
                    <a:pt x="1045" y="71"/>
                  </a:lnTo>
                  <a:lnTo>
                    <a:pt x="1057" y="72"/>
                  </a:lnTo>
                  <a:lnTo>
                    <a:pt x="1066" y="73"/>
                  </a:lnTo>
                  <a:lnTo>
                    <a:pt x="1073" y="74"/>
                  </a:lnTo>
                  <a:lnTo>
                    <a:pt x="1080" y="75"/>
                  </a:lnTo>
                  <a:lnTo>
                    <a:pt x="1085" y="77"/>
                  </a:lnTo>
                  <a:lnTo>
                    <a:pt x="1087" y="78"/>
                  </a:lnTo>
                  <a:lnTo>
                    <a:pt x="1088" y="78"/>
                  </a:lnTo>
                  <a:lnTo>
                    <a:pt x="1179" y="474"/>
                  </a:lnTo>
                  <a:lnTo>
                    <a:pt x="1149" y="526"/>
                  </a:lnTo>
                  <a:lnTo>
                    <a:pt x="1051" y="102"/>
                  </a:lnTo>
                  <a:lnTo>
                    <a:pt x="1050" y="102"/>
                  </a:lnTo>
                  <a:lnTo>
                    <a:pt x="1045" y="101"/>
                  </a:lnTo>
                  <a:lnTo>
                    <a:pt x="1037" y="95"/>
                  </a:lnTo>
                  <a:lnTo>
                    <a:pt x="1129" y="530"/>
                  </a:lnTo>
                  <a:lnTo>
                    <a:pt x="1095" y="536"/>
                  </a:lnTo>
                  <a:lnTo>
                    <a:pt x="1058" y="537"/>
                  </a:lnTo>
                  <a:lnTo>
                    <a:pt x="1020" y="536"/>
                  </a:lnTo>
                  <a:lnTo>
                    <a:pt x="982" y="531"/>
                  </a:lnTo>
                  <a:lnTo>
                    <a:pt x="943" y="524"/>
                  </a:lnTo>
                  <a:lnTo>
                    <a:pt x="905" y="517"/>
                  </a:lnTo>
                  <a:lnTo>
                    <a:pt x="866" y="508"/>
                  </a:lnTo>
                  <a:lnTo>
                    <a:pt x="829" y="500"/>
                  </a:lnTo>
                  <a:lnTo>
                    <a:pt x="793" y="492"/>
                  </a:lnTo>
                  <a:lnTo>
                    <a:pt x="758" y="485"/>
                  </a:lnTo>
                  <a:lnTo>
                    <a:pt x="726" y="479"/>
                  </a:lnTo>
                  <a:lnTo>
                    <a:pt x="696" y="477"/>
                  </a:lnTo>
                  <a:lnTo>
                    <a:pt x="670" y="477"/>
                  </a:lnTo>
                  <a:lnTo>
                    <a:pt x="645" y="480"/>
                  </a:lnTo>
                  <a:lnTo>
                    <a:pt x="626" y="488"/>
                  </a:lnTo>
                  <a:lnTo>
                    <a:pt x="611" y="502"/>
                  </a:lnTo>
                  <a:lnTo>
                    <a:pt x="604" y="414"/>
                  </a:lnTo>
                  <a:lnTo>
                    <a:pt x="601" y="273"/>
                  </a:lnTo>
                  <a:lnTo>
                    <a:pt x="598" y="142"/>
                  </a:lnTo>
                  <a:lnTo>
                    <a:pt x="597" y="85"/>
                  </a:lnTo>
                  <a:lnTo>
                    <a:pt x="583" y="85"/>
                  </a:lnTo>
                  <a:lnTo>
                    <a:pt x="582" y="142"/>
                  </a:lnTo>
                  <a:lnTo>
                    <a:pt x="580" y="273"/>
                  </a:lnTo>
                  <a:lnTo>
                    <a:pt x="576" y="414"/>
                  </a:lnTo>
                  <a:lnTo>
                    <a:pt x="569" y="502"/>
                  </a:lnTo>
                  <a:lnTo>
                    <a:pt x="553" y="488"/>
                  </a:lnTo>
                  <a:lnTo>
                    <a:pt x="534" y="480"/>
                  </a:lnTo>
                  <a:lnTo>
                    <a:pt x="511" y="477"/>
                  </a:lnTo>
                  <a:lnTo>
                    <a:pt x="483" y="477"/>
                  </a:lnTo>
                  <a:lnTo>
                    <a:pt x="454" y="479"/>
                  </a:lnTo>
                  <a:lnTo>
                    <a:pt x="421" y="485"/>
                  </a:lnTo>
                  <a:lnTo>
                    <a:pt x="387" y="492"/>
                  </a:lnTo>
                  <a:lnTo>
                    <a:pt x="350" y="500"/>
                  </a:lnTo>
                  <a:lnTo>
                    <a:pt x="314" y="508"/>
                  </a:lnTo>
                  <a:lnTo>
                    <a:pt x="274" y="517"/>
                  </a:lnTo>
                  <a:lnTo>
                    <a:pt x="236" y="524"/>
                  </a:lnTo>
                  <a:lnTo>
                    <a:pt x="197" y="531"/>
                  </a:lnTo>
                  <a:lnTo>
                    <a:pt x="159" y="536"/>
                  </a:lnTo>
                  <a:lnTo>
                    <a:pt x="121" y="537"/>
                  </a:lnTo>
                  <a:lnTo>
                    <a:pt x="84" y="536"/>
                  </a:lnTo>
                  <a:lnTo>
                    <a:pt x="50" y="530"/>
                  </a:lnTo>
                  <a:lnTo>
                    <a:pt x="142" y="95"/>
                  </a:lnTo>
                  <a:lnTo>
                    <a:pt x="134" y="101"/>
                  </a:lnTo>
                  <a:lnTo>
                    <a:pt x="130" y="102"/>
                  </a:lnTo>
                  <a:lnTo>
                    <a:pt x="128" y="102"/>
                  </a:lnTo>
                  <a:lnTo>
                    <a:pt x="30" y="524"/>
                  </a:lnTo>
                  <a:lnTo>
                    <a:pt x="0" y="47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105" name="Freeform 8">
              <a:extLst>
                <a:ext uri="{FF2B5EF4-FFF2-40B4-BE49-F238E27FC236}">
                  <a16:creationId xmlns:a16="http://schemas.microsoft.com/office/drawing/2014/main" id="{B2C4C494-6582-D346-AD4E-9CD7B8737748}"/>
                </a:ext>
              </a:extLst>
            </p:cNvPr>
            <p:cNvSpPr>
              <a:spLocks/>
            </p:cNvSpPr>
            <p:nvPr/>
          </p:nvSpPr>
          <p:spPr bwMode="auto">
            <a:xfrm>
              <a:off x="1296" y="3361"/>
              <a:ext cx="605" cy="43"/>
            </a:xfrm>
            <a:custGeom>
              <a:avLst/>
              <a:gdLst>
                <a:gd name="T0" fmla="*/ 0 w 1210"/>
                <a:gd name="T1" fmla="*/ 3 h 85"/>
                <a:gd name="T2" fmla="*/ 1 w 1210"/>
                <a:gd name="T3" fmla="*/ 1 h 85"/>
                <a:gd name="T4" fmla="*/ 2 w 1210"/>
                <a:gd name="T5" fmla="*/ 1 h 85"/>
                <a:gd name="T6" fmla="*/ 3 w 1210"/>
                <a:gd name="T7" fmla="*/ 2 h 85"/>
                <a:gd name="T8" fmla="*/ 3 w 1210"/>
                <a:gd name="T9" fmla="*/ 2 h 85"/>
                <a:gd name="T10" fmla="*/ 5 w 1210"/>
                <a:gd name="T11" fmla="*/ 2 h 85"/>
                <a:gd name="T12" fmla="*/ 8 w 1210"/>
                <a:gd name="T13" fmla="*/ 1 h 85"/>
                <a:gd name="T14" fmla="*/ 10 w 1210"/>
                <a:gd name="T15" fmla="*/ 1 h 85"/>
                <a:gd name="T16" fmla="*/ 12 w 1210"/>
                <a:gd name="T17" fmla="*/ 1 h 85"/>
                <a:gd name="T18" fmla="*/ 14 w 1210"/>
                <a:gd name="T19" fmla="*/ 1 h 85"/>
                <a:gd name="T20" fmla="*/ 16 w 1210"/>
                <a:gd name="T21" fmla="*/ 0 h 85"/>
                <a:gd name="T22" fmla="*/ 17 w 1210"/>
                <a:gd name="T23" fmla="*/ 1 h 85"/>
                <a:gd name="T24" fmla="*/ 17 w 1210"/>
                <a:gd name="T25" fmla="*/ 1 h 85"/>
                <a:gd name="T26" fmla="*/ 21 w 1210"/>
                <a:gd name="T27" fmla="*/ 2 h 85"/>
                <a:gd name="T28" fmla="*/ 22 w 1210"/>
                <a:gd name="T29" fmla="*/ 1 h 85"/>
                <a:gd name="T30" fmla="*/ 23 w 1210"/>
                <a:gd name="T31" fmla="*/ 1 h 85"/>
                <a:gd name="T32" fmla="*/ 24 w 1210"/>
                <a:gd name="T33" fmla="*/ 1 h 85"/>
                <a:gd name="T34" fmla="*/ 26 w 1210"/>
                <a:gd name="T35" fmla="*/ 1 h 85"/>
                <a:gd name="T36" fmla="*/ 28 w 1210"/>
                <a:gd name="T37" fmla="*/ 1 h 85"/>
                <a:gd name="T38" fmla="*/ 30 w 1210"/>
                <a:gd name="T39" fmla="*/ 1 h 85"/>
                <a:gd name="T40" fmla="*/ 33 w 1210"/>
                <a:gd name="T41" fmla="*/ 2 h 85"/>
                <a:gd name="T42" fmla="*/ 35 w 1210"/>
                <a:gd name="T43" fmla="*/ 2 h 85"/>
                <a:gd name="T44" fmla="*/ 36 w 1210"/>
                <a:gd name="T45" fmla="*/ 2 h 85"/>
                <a:gd name="T46" fmla="*/ 36 w 1210"/>
                <a:gd name="T47" fmla="*/ 2 h 85"/>
                <a:gd name="T48" fmla="*/ 37 w 1210"/>
                <a:gd name="T49" fmla="*/ 1 h 85"/>
                <a:gd name="T50" fmla="*/ 38 w 1210"/>
                <a:gd name="T51" fmla="*/ 1 h 85"/>
                <a:gd name="T52" fmla="*/ 22 w 1210"/>
                <a:gd name="T53" fmla="*/ 3 h 85"/>
                <a:gd name="T54" fmla="*/ 22 w 1210"/>
                <a:gd name="T55" fmla="*/ 3 h 85"/>
                <a:gd name="T56" fmla="*/ 21 w 1210"/>
                <a:gd name="T57" fmla="*/ 3 h 85"/>
                <a:gd name="T58" fmla="*/ 21 w 1210"/>
                <a:gd name="T59" fmla="*/ 3 h 85"/>
                <a:gd name="T60" fmla="*/ 19 w 1210"/>
                <a:gd name="T61" fmla="*/ 3 h 85"/>
                <a:gd name="T62" fmla="*/ 18 w 1210"/>
                <a:gd name="T63" fmla="*/ 3 h 85"/>
                <a:gd name="T64" fmla="*/ 17 w 1210"/>
                <a:gd name="T65" fmla="*/ 3 h 85"/>
                <a:gd name="T66" fmla="*/ 17 w 1210"/>
                <a:gd name="T67" fmla="*/ 3 h 85"/>
                <a:gd name="T68" fmla="*/ 17 w 1210"/>
                <a:gd name="T69" fmla="*/ 3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10" h="85">
                  <a:moveTo>
                    <a:pt x="514" y="70"/>
                  </a:moveTo>
                  <a:lnTo>
                    <a:pt x="0" y="71"/>
                  </a:lnTo>
                  <a:lnTo>
                    <a:pt x="0" y="2"/>
                  </a:lnTo>
                  <a:lnTo>
                    <a:pt x="17" y="15"/>
                  </a:lnTo>
                  <a:lnTo>
                    <a:pt x="33" y="23"/>
                  </a:lnTo>
                  <a:lnTo>
                    <a:pt x="50" y="30"/>
                  </a:lnTo>
                  <a:lnTo>
                    <a:pt x="63" y="33"/>
                  </a:lnTo>
                  <a:lnTo>
                    <a:pt x="75" y="35"/>
                  </a:lnTo>
                  <a:lnTo>
                    <a:pt x="84" y="35"/>
                  </a:lnTo>
                  <a:lnTo>
                    <a:pt x="90" y="35"/>
                  </a:lnTo>
                  <a:lnTo>
                    <a:pt x="92" y="35"/>
                  </a:lnTo>
                  <a:lnTo>
                    <a:pt x="139" y="35"/>
                  </a:lnTo>
                  <a:lnTo>
                    <a:pt x="184" y="34"/>
                  </a:lnTo>
                  <a:lnTo>
                    <a:pt x="228" y="32"/>
                  </a:lnTo>
                  <a:lnTo>
                    <a:pt x="270" y="27"/>
                  </a:lnTo>
                  <a:lnTo>
                    <a:pt x="309" y="21"/>
                  </a:lnTo>
                  <a:lnTo>
                    <a:pt x="345" y="17"/>
                  </a:lnTo>
                  <a:lnTo>
                    <a:pt x="379" y="11"/>
                  </a:lnTo>
                  <a:lnTo>
                    <a:pt x="410" y="7"/>
                  </a:lnTo>
                  <a:lnTo>
                    <a:pt x="438" y="3"/>
                  </a:lnTo>
                  <a:lnTo>
                    <a:pt x="463" y="1"/>
                  </a:lnTo>
                  <a:lnTo>
                    <a:pt x="485" y="0"/>
                  </a:lnTo>
                  <a:lnTo>
                    <a:pt x="504" y="1"/>
                  </a:lnTo>
                  <a:lnTo>
                    <a:pt x="519" y="5"/>
                  </a:lnTo>
                  <a:lnTo>
                    <a:pt x="530" y="12"/>
                  </a:lnTo>
                  <a:lnTo>
                    <a:pt x="537" y="23"/>
                  </a:lnTo>
                  <a:lnTo>
                    <a:pt x="540" y="38"/>
                  </a:lnTo>
                  <a:lnTo>
                    <a:pt x="670" y="38"/>
                  </a:lnTo>
                  <a:lnTo>
                    <a:pt x="673" y="23"/>
                  </a:lnTo>
                  <a:lnTo>
                    <a:pt x="680" y="12"/>
                  </a:lnTo>
                  <a:lnTo>
                    <a:pt x="691" y="5"/>
                  </a:lnTo>
                  <a:lnTo>
                    <a:pt x="706" y="1"/>
                  </a:lnTo>
                  <a:lnTo>
                    <a:pt x="725" y="0"/>
                  </a:lnTo>
                  <a:lnTo>
                    <a:pt x="747" y="1"/>
                  </a:lnTo>
                  <a:lnTo>
                    <a:pt x="772" y="3"/>
                  </a:lnTo>
                  <a:lnTo>
                    <a:pt x="801" y="7"/>
                  </a:lnTo>
                  <a:lnTo>
                    <a:pt x="832" y="11"/>
                  </a:lnTo>
                  <a:lnTo>
                    <a:pt x="865" y="17"/>
                  </a:lnTo>
                  <a:lnTo>
                    <a:pt x="902" y="21"/>
                  </a:lnTo>
                  <a:lnTo>
                    <a:pt x="941" y="27"/>
                  </a:lnTo>
                  <a:lnTo>
                    <a:pt x="983" y="32"/>
                  </a:lnTo>
                  <a:lnTo>
                    <a:pt x="1026" y="34"/>
                  </a:lnTo>
                  <a:lnTo>
                    <a:pt x="1071" y="35"/>
                  </a:lnTo>
                  <a:lnTo>
                    <a:pt x="1118" y="35"/>
                  </a:lnTo>
                  <a:lnTo>
                    <a:pt x="1120" y="35"/>
                  </a:lnTo>
                  <a:lnTo>
                    <a:pt x="1126" y="35"/>
                  </a:lnTo>
                  <a:lnTo>
                    <a:pt x="1135" y="35"/>
                  </a:lnTo>
                  <a:lnTo>
                    <a:pt x="1147" y="33"/>
                  </a:lnTo>
                  <a:lnTo>
                    <a:pt x="1162" y="30"/>
                  </a:lnTo>
                  <a:lnTo>
                    <a:pt x="1177" y="23"/>
                  </a:lnTo>
                  <a:lnTo>
                    <a:pt x="1193" y="15"/>
                  </a:lnTo>
                  <a:lnTo>
                    <a:pt x="1210" y="2"/>
                  </a:lnTo>
                  <a:lnTo>
                    <a:pt x="1210" y="71"/>
                  </a:lnTo>
                  <a:lnTo>
                    <a:pt x="699" y="69"/>
                  </a:lnTo>
                  <a:lnTo>
                    <a:pt x="698" y="73"/>
                  </a:lnTo>
                  <a:lnTo>
                    <a:pt x="693" y="77"/>
                  </a:lnTo>
                  <a:lnTo>
                    <a:pt x="683" y="79"/>
                  </a:lnTo>
                  <a:lnTo>
                    <a:pt x="672" y="81"/>
                  </a:lnTo>
                  <a:lnTo>
                    <a:pt x="658" y="84"/>
                  </a:lnTo>
                  <a:lnTo>
                    <a:pt x="642" y="84"/>
                  </a:lnTo>
                  <a:lnTo>
                    <a:pt x="626" y="85"/>
                  </a:lnTo>
                  <a:lnTo>
                    <a:pt x="608" y="85"/>
                  </a:lnTo>
                  <a:lnTo>
                    <a:pt x="590" y="85"/>
                  </a:lnTo>
                  <a:lnTo>
                    <a:pt x="574" y="84"/>
                  </a:lnTo>
                  <a:lnTo>
                    <a:pt x="558" y="83"/>
                  </a:lnTo>
                  <a:lnTo>
                    <a:pt x="544" y="80"/>
                  </a:lnTo>
                  <a:lnTo>
                    <a:pt x="531" y="78"/>
                  </a:lnTo>
                  <a:lnTo>
                    <a:pt x="522" y="76"/>
                  </a:lnTo>
                  <a:lnTo>
                    <a:pt x="516" y="73"/>
                  </a:lnTo>
                  <a:lnTo>
                    <a:pt x="514" y="7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4106" name="Group 9">
              <a:extLst>
                <a:ext uri="{FF2B5EF4-FFF2-40B4-BE49-F238E27FC236}">
                  <a16:creationId xmlns:a16="http://schemas.microsoft.com/office/drawing/2014/main" id="{77CAF591-6E55-844F-9682-DE99847DEDBE}"/>
                </a:ext>
              </a:extLst>
            </p:cNvPr>
            <p:cNvGrpSpPr>
              <a:grpSpLocks/>
            </p:cNvGrpSpPr>
            <p:nvPr/>
          </p:nvGrpSpPr>
          <p:grpSpPr bwMode="auto">
            <a:xfrm>
              <a:off x="1152" y="2160"/>
              <a:ext cx="816" cy="1043"/>
              <a:chOff x="2064" y="2160"/>
              <a:chExt cx="816" cy="1043"/>
            </a:xfrm>
          </p:grpSpPr>
          <p:sp>
            <p:nvSpPr>
              <p:cNvPr id="4107" name="Freeform 10">
                <a:extLst>
                  <a:ext uri="{FF2B5EF4-FFF2-40B4-BE49-F238E27FC236}">
                    <a16:creationId xmlns:a16="http://schemas.microsoft.com/office/drawing/2014/main" id="{2D81F121-0BAF-DA4E-A9F4-A28338AC381E}"/>
                  </a:ext>
                </a:extLst>
              </p:cNvPr>
              <p:cNvSpPr>
                <a:spLocks/>
              </p:cNvSpPr>
              <p:nvPr/>
            </p:nvSpPr>
            <p:spPr bwMode="auto">
              <a:xfrm rot="1677860">
                <a:off x="2444" y="2380"/>
                <a:ext cx="425" cy="578"/>
              </a:xfrm>
              <a:custGeom>
                <a:avLst/>
                <a:gdLst>
                  <a:gd name="T0" fmla="*/ 33 w 658"/>
                  <a:gd name="T1" fmla="*/ 13 h 770"/>
                  <a:gd name="T2" fmla="*/ 43 w 658"/>
                  <a:gd name="T3" fmla="*/ 11 h 770"/>
                  <a:gd name="T4" fmla="*/ 50 w 658"/>
                  <a:gd name="T5" fmla="*/ 1 h 770"/>
                  <a:gd name="T6" fmla="*/ 54 w 658"/>
                  <a:gd name="T7" fmla="*/ 10 h 770"/>
                  <a:gd name="T8" fmla="*/ 56 w 658"/>
                  <a:gd name="T9" fmla="*/ 17 h 770"/>
                  <a:gd name="T10" fmla="*/ 60 w 658"/>
                  <a:gd name="T11" fmla="*/ 22 h 770"/>
                  <a:gd name="T12" fmla="*/ 61 w 658"/>
                  <a:gd name="T13" fmla="*/ 32 h 770"/>
                  <a:gd name="T14" fmla="*/ 66 w 658"/>
                  <a:gd name="T15" fmla="*/ 40 h 770"/>
                  <a:gd name="T16" fmla="*/ 73 w 658"/>
                  <a:gd name="T17" fmla="*/ 37 h 770"/>
                  <a:gd name="T18" fmla="*/ 70 w 658"/>
                  <a:gd name="T19" fmla="*/ 48 h 770"/>
                  <a:gd name="T20" fmla="*/ 67 w 658"/>
                  <a:gd name="T21" fmla="*/ 58 h 770"/>
                  <a:gd name="T22" fmla="*/ 68 w 658"/>
                  <a:gd name="T23" fmla="*/ 66 h 770"/>
                  <a:gd name="T24" fmla="*/ 72 w 658"/>
                  <a:gd name="T25" fmla="*/ 68 h 770"/>
                  <a:gd name="T26" fmla="*/ 72 w 658"/>
                  <a:gd name="T27" fmla="*/ 78 h 770"/>
                  <a:gd name="T28" fmla="*/ 65 w 658"/>
                  <a:gd name="T29" fmla="*/ 94 h 770"/>
                  <a:gd name="T30" fmla="*/ 65 w 658"/>
                  <a:gd name="T31" fmla="*/ 107 h 770"/>
                  <a:gd name="T32" fmla="*/ 67 w 658"/>
                  <a:gd name="T33" fmla="*/ 121 h 770"/>
                  <a:gd name="T34" fmla="*/ 61 w 658"/>
                  <a:gd name="T35" fmla="*/ 140 h 770"/>
                  <a:gd name="T36" fmla="*/ 47 w 658"/>
                  <a:gd name="T37" fmla="*/ 139 h 770"/>
                  <a:gd name="T38" fmla="*/ 50 w 658"/>
                  <a:gd name="T39" fmla="*/ 152 h 770"/>
                  <a:gd name="T40" fmla="*/ 56 w 658"/>
                  <a:gd name="T41" fmla="*/ 169 h 770"/>
                  <a:gd name="T42" fmla="*/ 49 w 658"/>
                  <a:gd name="T43" fmla="*/ 165 h 770"/>
                  <a:gd name="T44" fmla="*/ 43 w 658"/>
                  <a:gd name="T45" fmla="*/ 166 h 770"/>
                  <a:gd name="T46" fmla="*/ 39 w 658"/>
                  <a:gd name="T47" fmla="*/ 181 h 770"/>
                  <a:gd name="T48" fmla="*/ 43 w 658"/>
                  <a:gd name="T49" fmla="*/ 182 h 770"/>
                  <a:gd name="T50" fmla="*/ 38 w 658"/>
                  <a:gd name="T51" fmla="*/ 184 h 770"/>
                  <a:gd name="T52" fmla="*/ 31 w 658"/>
                  <a:gd name="T53" fmla="*/ 180 h 770"/>
                  <a:gd name="T54" fmla="*/ 28 w 658"/>
                  <a:gd name="T55" fmla="*/ 170 h 770"/>
                  <a:gd name="T56" fmla="*/ 29 w 658"/>
                  <a:gd name="T57" fmla="*/ 146 h 770"/>
                  <a:gd name="T58" fmla="*/ 21 w 658"/>
                  <a:gd name="T59" fmla="*/ 140 h 770"/>
                  <a:gd name="T60" fmla="*/ 12 w 658"/>
                  <a:gd name="T61" fmla="*/ 149 h 770"/>
                  <a:gd name="T62" fmla="*/ 15 w 658"/>
                  <a:gd name="T63" fmla="*/ 135 h 770"/>
                  <a:gd name="T64" fmla="*/ 19 w 658"/>
                  <a:gd name="T65" fmla="*/ 116 h 770"/>
                  <a:gd name="T66" fmla="*/ 14 w 658"/>
                  <a:gd name="T67" fmla="*/ 106 h 770"/>
                  <a:gd name="T68" fmla="*/ 6 w 658"/>
                  <a:gd name="T69" fmla="*/ 104 h 770"/>
                  <a:gd name="T70" fmla="*/ 6 w 658"/>
                  <a:gd name="T71" fmla="*/ 83 h 770"/>
                  <a:gd name="T72" fmla="*/ 0 w 658"/>
                  <a:gd name="T73" fmla="*/ 87 h 770"/>
                  <a:gd name="T74" fmla="*/ 8 w 658"/>
                  <a:gd name="T75" fmla="*/ 76 h 770"/>
                  <a:gd name="T76" fmla="*/ 17 w 658"/>
                  <a:gd name="T77" fmla="*/ 65 h 770"/>
                  <a:gd name="T78" fmla="*/ 14 w 658"/>
                  <a:gd name="T79" fmla="*/ 49 h 770"/>
                  <a:gd name="T80" fmla="*/ 8 w 658"/>
                  <a:gd name="T81" fmla="*/ 44 h 770"/>
                  <a:gd name="T82" fmla="*/ 12 w 658"/>
                  <a:gd name="T83" fmla="*/ 35 h 770"/>
                  <a:gd name="T84" fmla="*/ 19 w 658"/>
                  <a:gd name="T85" fmla="*/ 29 h 770"/>
                  <a:gd name="T86" fmla="*/ 26 w 658"/>
                  <a:gd name="T87" fmla="*/ 34 h 770"/>
                  <a:gd name="T88" fmla="*/ 35 w 658"/>
                  <a:gd name="T89" fmla="*/ 51 h 770"/>
                  <a:gd name="T90" fmla="*/ 35 w 658"/>
                  <a:gd name="T91" fmla="*/ 40 h 770"/>
                  <a:gd name="T92" fmla="*/ 25 w 658"/>
                  <a:gd name="T93" fmla="*/ 22 h 770"/>
                  <a:gd name="T94" fmla="*/ 28 w 658"/>
                  <a:gd name="T95" fmla="*/ 6 h 7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58" h="770">
                    <a:moveTo>
                      <a:pt x="284" y="18"/>
                    </a:moveTo>
                    <a:lnTo>
                      <a:pt x="286" y="23"/>
                    </a:lnTo>
                    <a:lnTo>
                      <a:pt x="288" y="35"/>
                    </a:lnTo>
                    <a:lnTo>
                      <a:pt x="295" y="50"/>
                    </a:lnTo>
                    <a:lnTo>
                      <a:pt x="306" y="63"/>
                    </a:lnTo>
                    <a:lnTo>
                      <a:pt x="324" y="70"/>
                    </a:lnTo>
                    <a:lnTo>
                      <a:pt x="348" y="66"/>
                    </a:lnTo>
                    <a:lnTo>
                      <a:pt x="380" y="48"/>
                    </a:lnTo>
                    <a:lnTo>
                      <a:pt x="422" y="10"/>
                    </a:lnTo>
                    <a:lnTo>
                      <a:pt x="425" y="8"/>
                    </a:lnTo>
                    <a:lnTo>
                      <a:pt x="432" y="4"/>
                    </a:lnTo>
                    <a:lnTo>
                      <a:pt x="442" y="1"/>
                    </a:lnTo>
                    <a:lnTo>
                      <a:pt x="454" y="0"/>
                    </a:lnTo>
                    <a:lnTo>
                      <a:pt x="464" y="4"/>
                    </a:lnTo>
                    <a:lnTo>
                      <a:pt x="471" y="17"/>
                    </a:lnTo>
                    <a:lnTo>
                      <a:pt x="475" y="39"/>
                    </a:lnTo>
                    <a:lnTo>
                      <a:pt x="471" y="73"/>
                    </a:lnTo>
                    <a:lnTo>
                      <a:pt x="475" y="72"/>
                    </a:lnTo>
                    <a:lnTo>
                      <a:pt x="485" y="71"/>
                    </a:lnTo>
                    <a:lnTo>
                      <a:pt x="498" y="70"/>
                    </a:lnTo>
                    <a:lnTo>
                      <a:pt x="511" y="70"/>
                    </a:lnTo>
                    <a:lnTo>
                      <a:pt x="524" y="73"/>
                    </a:lnTo>
                    <a:lnTo>
                      <a:pt x="532" y="79"/>
                    </a:lnTo>
                    <a:lnTo>
                      <a:pt x="534" y="91"/>
                    </a:lnTo>
                    <a:lnTo>
                      <a:pt x="526" y="107"/>
                    </a:lnTo>
                    <a:lnTo>
                      <a:pt x="528" y="110"/>
                    </a:lnTo>
                    <a:lnTo>
                      <a:pt x="531" y="119"/>
                    </a:lnTo>
                    <a:lnTo>
                      <a:pt x="537" y="133"/>
                    </a:lnTo>
                    <a:lnTo>
                      <a:pt x="545" y="146"/>
                    </a:lnTo>
                    <a:lnTo>
                      <a:pt x="556" y="159"/>
                    </a:lnTo>
                    <a:lnTo>
                      <a:pt x="570" y="167"/>
                    </a:lnTo>
                    <a:lnTo>
                      <a:pt x="587" y="168"/>
                    </a:lnTo>
                    <a:lnTo>
                      <a:pt x="607" y="161"/>
                    </a:lnTo>
                    <a:lnTo>
                      <a:pt x="627" y="153"/>
                    </a:lnTo>
                    <a:lnTo>
                      <a:pt x="640" y="151"/>
                    </a:lnTo>
                    <a:lnTo>
                      <a:pt x="649" y="154"/>
                    </a:lnTo>
                    <a:lnTo>
                      <a:pt x="652" y="162"/>
                    </a:lnTo>
                    <a:lnTo>
                      <a:pt x="649" y="174"/>
                    </a:lnTo>
                    <a:lnTo>
                      <a:pt x="640" y="186"/>
                    </a:lnTo>
                    <a:lnTo>
                      <a:pt x="625" y="201"/>
                    </a:lnTo>
                    <a:lnTo>
                      <a:pt x="605" y="215"/>
                    </a:lnTo>
                    <a:lnTo>
                      <a:pt x="597" y="223"/>
                    </a:lnTo>
                    <a:lnTo>
                      <a:pt x="596" y="234"/>
                    </a:lnTo>
                    <a:lnTo>
                      <a:pt x="599" y="244"/>
                    </a:lnTo>
                    <a:lnTo>
                      <a:pt x="605" y="254"/>
                    </a:lnTo>
                    <a:lnTo>
                      <a:pt x="609" y="264"/>
                    </a:lnTo>
                    <a:lnTo>
                      <a:pt x="612" y="272"/>
                    </a:lnTo>
                    <a:lnTo>
                      <a:pt x="609" y="277"/>
                    </a:lnTo>
                    <a:lnTo>
                      <a:pt x="600" y="280"/>
                    </a:lnTo>
                    <a:lnTo>
                      <a:pt x="617" y="280"/>
                    </a:lnTo>
                    <a:lnTo>
                      <a:pt x="632" y="283"/>
                    </a:lnTo>
                    <a:lnTo>
                      <a:pt x="645" y="287"/>
                    </a:lnTo>
                    <a:lnTo>
                      <a:pt x="654" y="293"/>
                    </a:lnTo>
                    <a:lnTo>
                      <a:pt x="658" y="302"/>
                    </a:lnTo>
                    <a:lnTo>
                      <a:pt x="655" y="313"/>
                    </a:lnTo>
                    <a:lnTo>
                      <a:pt x="645" y="326"/>
                    </a:lnTo>
                    <a:lnTo>
                      <a:pt x="625" y="341"/>
                    </a:lnTo>
                    <a:lnTo>
                      <a:pt x="605" y="357"/>
                    </a:lnTo>
                    <a:lnTo>
                      <a:pt x="590" y="374"/>
                    </a:lnTo>
                    <a:lnTo>
                      <a:pt x="581" y="391"/>
                    </a:lnTo>
                    <a:lnTo>
                      <a:pt x="576" y="409"/>
                    </a:lnTo>
                    <a:lnTo>
                      <a:pt x="575" y="424"/>
                    </a:lnTo>
                    <a:lnTo>
                      <a:pt x="577" y="438"/>
                    </a:lnTo>
                    <a:lnTo>
                      <a:pt x="582" y="448"/>
                    </a:lnTo>
                    <a:lnTo>
                      <a:pt x="587" y="455"/>
                    </a:lnTo>
                    <a:lnTo>
                      <a:pt x="593" y="465"/>
                    </a:lnTo>
                    <a:lnTo>
                      <a:pt x="597" y="484"/>
                    </a:lnTo>
                    <a:lnTo>
                      <a:pt x="597" y="507"/>
                    </a:lnTo>
                    <a:lnTo>
                      <a:pt x="593" y="533"/>
                    </a:lnTo>
                    <a:lnTo>
                      <a:pt x="582" y="557"/>
                    </a:lnTo>
                    <a:lnTo>
                      <a:pt x="564" y="577"/>
                    </a:lnTo>
                    <a:lnTo>
                      <a:pt x="537" y="587"/>
                    </a:lnTo>
                    <a:lnTo>
                      <a:pt x="499" y="586"/>
                    </a:lnTo>
                    <a:lnTo>
                      <a:pt x="461" y="579"/>
                    </a:lnTo>
                    <a:lnTo>
                      <a:pt x="433" y="578"/>
                    </a:lnTo>
                    <a:lnTo>
                      <a:pt x="417" y="582"/>
                    </a:lnTo>
                    <a:lnTo>
                      <a:pt x="410" y="591"/>
                    </a:lnTo>
                    <a:lnTo>
                      <a:pt x="412" y="603"/>
                    </a:lnTo>
                    <a:lnTo>
                      <a:pt x="423" y="620"/>
                    </a:lnTo>
                    <a:lnTo>
                      <a:pt x="442" y="640"/>
                    </a:lnTo>
                    <a:lnTo>
                      <a:pt x="470" y="664"/>
                    </a:lnTo>
                    <a:lnTo>
                      <a:pt x="493" y="686"/>
                    </a:lnTo>
                    <a:lnTo>
                      <a:pt x="500" y="700"/>
                    </a:lnTo>
                    <a:lnTo>
                      <a:pt x="496" y="708"/>
                    </a:lnTo>
                    <a:lnTo>
                      <a:pt x="484" y="711"/>
                    </a:lnTo>
                    <a:lnTo>
                      <a:pt x="467" y="708"/>
                    </a:lnTo>
                    <a:lnTo>
                      <a:pt x="449" y="701"/>
                    </a:lnTo>
                    <a:lnTo>
                      <a:pt x="433" y="693"/>
                    </a:lnTo>
                    <a:lnTo>
                      <a:pt x="424" y="684"/>
                    </a:lnTo>
                    <a:lnTo>
                      <a:pt x="415" y="679"/>
                    </a:lnTo>
                    <a:lnTo>
                      <a:pt x="400" y="684"/>
                    </a:lnTo>
                    <a:lnTo>
                      <a:pt x="381" y="697"/>
                    </a:lnTo>
                    <a:lnTo>
                      <a:pt x="363" y="712"/>
                    </a:lnTo>
                    <a:lnTo>
                      <a:pt x="349" y="730"/>
                    </a:lnTo>
                    <a:lnTo>
                      <a:pt x="343" y="746"/>
                    </a:lnTo>
                    <a:lnTo>
                      <a:pt x="348" y="759"/>
                    </a:lnTo>
                    <a:lnTo>
                      <a:pt x="366" y="765"/>
                    </a:lnTo>
                    <a:lnTo>
                      <a:pt x="377" y="766"/>
                    </a:lnTo>
                    <a:lnTo>
                      <a:pt x="381" y="767"/>
                    </a:lnTo>
                    <a:lnTo>
                      <a:pt x="380" y="768"/>
                    </a:lnTo>
                    <a:lnTo>
                      <a:pt x="374" y="769"/>
                    </a:lnTo>
                    <a:lnTo>
                      <a:pt x="365" y="770"/>
                    </a:lnTo>
                    <a:lnTo>
                      <a:pt x="354" y="770"/>
                    </a:lnTo>
                    <a:lnTo>
                      <a:pt x="340" y="770"/>
                    </a:lnTo>
                    <a:lnTo>
                      <a:pt x="325" y="768"/>
                    </a:lnTo>
                    <a:lnTo>
                      <a:pt x="309" y="766"/>
                    </a:lnTo>
                    <a:lnTo>
                      <a:pt x="294" y="761"/>
                    </a:lnTo>
                    <a:lnTo>
                      <a:pt x="279" y="756"/>
                    </a:lnTo>
                    <a:lnTo>
                      <a:pt x="267" y="749"/>
                    </a:lnTo>
                    <a:lnTo>
                      <a:pt x="257" y="738"/>
                    </a:lnTo>
                    <a:lnTo>
                      <a:pt x="251" y="727"/>
                    </a:lnTo>
                    <a:lnTo>
                      <a:pt x="249" y="713"/>
                    </a:lnTo>
                    <a:lnTo>
                      <a:pt x="252" y="697"/>
                    </a:lnTo>
                    <a:lnTo>
                      <a:pt x="261" y="663"/>
                    </a:lnTo>
                    <a:lnTo>
                      <a:pt x="264" y="635"/>
                    </a:lnTo>
                    <a:lnTo>
                      <a:pt x="260" y="610"/>
                    </a:lnTo>
                    <a:lnTo>
                      <a:pt x="251" y="593"/>
                    </a:lnTo>
                    <a:lnTo>
                      <a:pt x="236" y="583"/>
                    </a:lnTo>
                    <a:lnTo>
                      <a:pt x="215" y="580"/>
                    </a:lnTo>
                    <a:lnTo>
                      <a:pt x="190" y="587"/>
                    </a:lnTo>
                    <a:lnTo>
                      <a:pt x="159" y="605"/>
                    </a:lnTo>
                    <a:lnTo>
                      <a:pt x="130" y="622"/>
                    </a:lnTo>
                    <a:lnTo>
                      <a:pt x="113" y="628"/>
                    </a:lnTo>
                    <a:lnTo>
                      <a:pt x="102" y="625"/>
                    </a:lnTo>
                    <a:lnTo>
                      <a:pt x="101" y="617"/>
                    </a:lnTo>
                    <a:lnTo>
                      <a:pt x="105" y="603"/>
                    </a:lnTo>
                    <a:lnTo>
                      <a:pt x="115" y="586"/>
                    </a:lnTo>
                    <a:lnTo>
                      <a:pt x="128" y="567"/>
                    </a:lnTo>
                    <a:lnTo>
                      <a:pt x="144" y="548"/>
                    </a:lnTo>
                    <a:lnTo>
                      <a:pt x="159" y="527"/>
                    </a:lnTo>
                    <a:lnTo>
                      <a:pt x="167" y="505"/>
                    </a:lnTo>
                    <a:lnTo>
                      <a:pt x="170" y="485"/>
                    </a:lnTo>
                    <a:lnTo>
                      <a:pt x="168" y="465"/>
                    </a:lnTo>
                    <a:lnTo>
                      <a:pt x="160" y="451"/>
                    </a:lnTo>
                    <a:lnTo>
                      <a:pt x="145" y="444"/>
                    </a:lnTo>
                    <a:lnTo>
                      <a:pt x="124" y="446"/>
                    </a:lnTo>
                    <a:lnTo>
                      <a:pt x="98" y="459"/>
                    </a:lnTo>
                    <a:lnTo>
                      <a:pt x="76" y="469"/>
                    </a:lnTo>
                    <a:lnTo>
                      <a:pt x="64" y="459"/>
                    </a:lnTo>
                    <a:lnTo>
                      <a:pt x="61" y="438"/>
                    </a:lnTo>
                    <a:lnTo>
                      <a:pt x="62" y="410"/>
                    </a:lnTo>
                    <a:lnTo>
                      <a:pt x="63" y="382"/>
                    </a:lnTo>
                    <a:lnTo>
                      <a:pt x="61" y="360"/>
                    </a:lnTo>
                    <a:lnTo>
                      <a:pt x="52" y="350"/>
                    </a:lnTo>
                    <a:lnTo>
                      <a:pt x="32" y="357"/>
                    </a:lnTo>
                    <a:lnTo>
                      <a:pt x="11" y="368"/>
                    </a:lnTo>
                    <a:lnTo>
                      <a:pt x="1" y="370"/>
                    </a:lnTo>
                    <a:lnTo>
                      <a:pt x="0" y="365"/>
                    </a:lnTo>
                    <a:lnTo>
                      <a:pt x="7" y="355"/>
                    </a:lnTo>
                    <a:lnTo>
                      <a:pt x="21" y="343"/>
                    </a:lnTo>
                    <a:lnTo>
                      <a:pt x="41" y="330"/>
                    </a:lnTo>
                    <a:lnTo>
                      <a:pt x="67" y="319"/>
                    </a:lnTo>
                    <a:lnTo>
                      <a:pt x="97" y="313"/>
                    </a:lnTo>
                    <a:lnTo>
                      <a:pt x="124" y="306"/>
                    </a:lnTo>
                    <a:lnTo>
                      <a:pt x="144" y="291"/>
                    </a:lnTo>
                    <a:lnTo>
                      <a:pt x="155" y="273"/>
                    </a:lnTo>
                    <a:lnTo>
                      <a:pt x="160" y="252"/>
                    </a:lnTo>
                    <a:lnTo>
                      <a:pt x="155" y="231"/>
                    </a:lnTo>
                    <a:lnTo>
                      <a:pt x="144" y="214"/>
                    </a:lnTo>
                    <a:lnTo>
                      <a:pt x="124" y="202"/>
                    </a:lnTo>
                    <a:lnTo>
                      <a:pt x="98" y="198"/>
                    </a:lnTo>
                    <a:lnTo>
                      <a:pt x="85" y="197"/>
                    </a:lnTo>
                    <a:lnTo>
                      <a:pt x="78" y="192"/>
                    </a:lnTo>
                    <a:lnTo>
                      <a:pt x="75" y="185"/>
                    </a:lnTo>
                    <a:lnTo>
                      <a:pt x="77" y="177"/>
                    </a:lnTo>
                    <a:lnTo>
                      <a:pt x="82" y="167"/>
                    </a:lnTo>
                    <a:lnTo>
                      <a:pt x="91" y="158"/>
                    </a:lnTo>
                    <a:lnTo>
                      <a:pt x="102" y="147"/>
                    </a:lnTo>
                    <a:lnTo>
                      <a:pt x="116" y="138"/>
                    </a:lnTo>
                    <a:lnTo>
                      <a:pt x="131" y="130"/>
                    </a:lnTo>
                    <a:lnTo>
                      <a:pt x="147" y="123"/>
                    </a:lnTo>
                    <a:lnTo>
                      <a:pt x="166" y="119"/>
                    </a:lnTo>
                    <a:lnTo>
                      <a:pt x="183" y="118"/>
                    </a:lnTo>
                    <a:lnTo>
                      <a:pt x="200" y="122"/>
                    </a:lnTo>
                    <a:lnTo>
                      <a:pt x="218" y="129"/>
                    </a:lnTo>
                    <a:lnTo>
                      <a:pt x="234" y="141"/>
                    </a:lnTo>
                    <a:lnTo>
                      <a:pt x="248" y="159"/>
                    </a:lnTo>
                    <a:lnTo>
                      <a:pt x="273" y="191"/>
                    </a:lnTo>
                    <a:lnTo>
                      <a:pt x="294" y="209"/>
                    </a:lnTo>
                    <a:lnTo>
                      <a:pt x="311" y="215"/>
                    </a:lnTo>
                    <a:lnTo>
                      <a:pt x="323" y="211"/>
                    </a:lnTo>
                    <a:lnTo>
                      <a:pt x="326" y="199"/>
                    </a:lnTo>
                    <a:lnTo>
                      <a:pt x="321" y="183"/>
                    </a:lnTo>
                    <a:lnTo>
                      <a:pt x="306" y="166"/>
                    </a:lnTo>
                    <a:lnTo>
                      <a:pt x="280" y="148"/>
                    </a:lnTo>
                    <a:lnTo>
                      <a:pt x="251" y="130"/>
                    </a:lnTo>
                    <a:lnTo>
                      <a:pt x="230" y="110"/>
                    </a:lnTo>
                    <a:lnTo>
                      <a:pt x="218" y="90"/>
                    </a:lnTo>
                    <a:lnTo>
                      <a:pt x="214" y="69"/>
                    </a:lnTo>
                    <a:lnTo>
                      <a:pt x="219" y="49"/>
                    </a:lnTo>
                    <a:lnTo>
                      <a:pt x="232" y="34"/>
                    </a:lnTo>
                    <a:lnTo>
                      <a:pt x="253" y="23"/>
                    </a:lnTo>
                    <a:lnTo>
                      <a:pt x="284"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108" name="Freeform 11">
                <a:extLst>
                  <a:ext uri="{FF2B5EF4-FFF2-40B4-BE49-F238E27FC236}">
                    <a16:creationId xmlns:a16="http://schemas.microsoft.com/office/drawing/2014/main" id="{8577D8E3-8AE0-3345-ADD2-7EB8A7A3B70D}"/>
                  </a:ext>
                </a:extLst>
              </p:cNvPr>
              <p:cNvSpPr>
                <a:spLocks/>
              </p:cNvSpPr>
              <p:nvPr/>
            </p:nvSpPr>
            <p:spPr bwMode="auto">
              <a:xfrm>
                <a:off x="2064" y="2160"/>
                <a:ext cx="816" cy="768"/>
              </a:xfrm>
              <a:custGeom>
                <a:avLst/>
                <a:gdLst>
                  <a:gd name="T0" fmla="*/ 722 w 774"/>
                  <a:gd name="T1" fmla="*/ 312 h 578"/>
                  <a:gd name="T2" fmla="*/ 619 w 774"/>
                  <a:gd name="T3" fmla="*/ 215 h 578"/>
                  <a:gd name="T4" fmla="*/ 575 w 774"/>
                  <a:gd name="T5" fmla="*/ 12 h 578"/>
                  <a:gd name="T6" fmla="*/ 507 w 774"/>
                  <a:gd name="T7" fmla="*/ 92 h 578"/>
                  <a:gd name="T8" fmla="*/ 456 w 774"/>
                  <a:gd name="T9" fmla="*/ 155 h 578"/>
                  <a:gd name="T10" fmla="*/ 394 w 774"/>
                  <a:gd name="T11" fmla="*/ 181 h 578"/>
                  <a:gd name="T12" fmla="*/ 363 w 774"/>
                  <a:gd name="T13" fmla="*/ 300 h 578"/>
                  <a:gd name="T14" fmla="*/ 274 w 774"/>
                  <a:gd name="T15" fmla="*/ 351 h 578"/>
                  <a:gd name="T16" fmla="*/ 209 w 774"/>
                  <a:gd name="T17" fmla="*/ 248 h 578"/>
                  <a:gd name="T18" fmla="*/ 205 w 774"/>
                  <a:gd name="T19" fmla="*/ 412 h 578"/>
                  <a:gd name="T20" fmla="*/ 245 w 774"/>
                  <a:gd name="T21" fmla="*/ 627 h 578"/>
                  <a:gd name="T22" fmla="*/ 199 w 774"/>
                  <a:gd name="T23" fmla="*/ 676 h 578"/>
                  <a:gd name="T24" fmla="*/ 118 w 774"/>
                  <a:gd name="T25" fmla="*/ 638 h 578"/>
                  <a:gd name="T26" fmla="*/ 91 w 774"/>
                  <a:gd name="T27" fmla="*/ 756 h 578"/>
                  <a:gd name="T28" fmla="*/ 122 w 774"/>
                  <a:gd name="T29" fmla="*/ 1019 h 578"/>
                  <a:gd name="T30" fmla="*/ 82 w 774"/>
                  <a:gd name="T31" fmla="*/ 1183 h 578"/>
                  <a:gd name="T32" fmla="*/ 19 w 774"/>
                  <a:gd name="T33" fmla="*/ 1337 h 578"/>
                  <a:gd name="T34" fmla="*/ 38 w 774"/>
                  <a:gd name="T35" fmla="*/ 1637 h 578"/>
                  <a:gd name="T36" fmla="*/ 189 w 774"/>
                  <a:gd name="T37" fmla="*/ 1742 h 578"/>
                  <a:gd name="T38" fmla="*/ 116 w 774"/>
                  <a:gd name="T39" fmla="*/ 1889 h 578"/>
                  <a:gd name="T40" fmla="*/ 0 w 774"/>
                  <a:gd name="T41" fmla="*/ 2032 h 578"/>
                  <a:gd name="T42" fmla="*/ 89 w 774"/>
                  <a:gd name="T43" fmla="*/ 2056 h 578"/>
                  <a:gd name="T44" fmla="*/ 151 w 774"/>
                  <a:gd name="T45" fmla="*/ 2117 h 578"/>
                  <a:gd name="T46" fmla="*/ 149 w 774"/>
                  <a:gd name="T47" fmla="*/ 2332 h 578"/>
                  <a:gd name="T48" fmla="*/ 100 w 774"/>
                  <a:gd name="T49" fmla="*/ 2329 h 578"/>
                  <a:gd name="T50" fmla="*/ 150 w 774"/>
                  <a:gd name="T51" fmla="*/ 2369 h 578"/>
                  <a:gd name="T52" fmla="*/ 237 w 774"/>
                  <a:gd name="T53" fmla="*/ 2392 h 578"/>
                  <a:gd name="T54" fmla="*/ 304 w 774"/>
                  <a:gd name="T55" fmla="*/ 2304 h 578"/>
                  <a:gd name="T56" fmla="*/ 364 w 774"/>
                  <a:gd name="T57" fmla="*/ 1989 h 578"/>
                  <a:gd name="T58" fmla="*/ 468 w 774"/>
                  <a:gd name="T59" fmla="*/ 1992 h 578"/>
                  <a:gd name="T60" fmla="*/ 547 w 774"/>
                  <a:gd name="T61" fmla="*/ 2192 h 578"/>
                  <a:gd name="T62" fmla="*/ 557 w 774"/>
                  <a:gd name="T63" fmla="*/ 1992 h 578"/>
                  <a:gd name="T64" fmla="*/ 564 w 774"/>
                  <a:gd name="T65" fmla="*/ 1711 h 578"/>
                  <a:gd name="T66" fmla="*/ 648 w 774"/>
                  <a:gd name="T67" fmla="*/ 1648 h 578"/>
                  <a:gd name="T68" fmla="*/ 734 w 774"/>
                  <a:gd name="T69" fmla="*/ 1690 h 578"/>
                  <a:gd name="T70" fmla="*/ 807 w 774"/>
                  <a:gd name="T71" fmla="*/ 1439 h 578"/>
                  <a:gd name="T72" fmla="*/ 860 w 774"/>
                  <a:gd name="T73" fmla="*/ 1536 h 578"/>
                  <a:gd name="T74" fmla="*/ 812 w 774"/>
                  <a:gd name="T75" fmla="*/ 1326 h 578"/>
                  <a:gd name="T76" fmla="*/ 872 w 774"/>
                  <a:gd name="T77" fmla="*/ 1321 h 578"/>
                  <a:gd name="T78" fmla="*/ 970 w 774"/>
                  <a:gd name="T79" fmla="*/ 1212 h 578"/>
                  <a:gd name="T80" fmla="*/ 1008 w 774"/>
                  <a:gd name="T81" fmla="*/ 1011 h 578"/>
                  <a:gd name="T82" fmla="*/ 955 w 774"/>
                  <a:gd name="T83" fmla="*/ 809 h 578"/>
                  <a:gd name="T84" fmla="*/ 997 w 774"/>
                  <a:gd name="T85" fmla="*/ 704 h 578"/>
                  <a:gd name="T86" fmla="*/ 931 w 774"/>
                  <a:gd name="T87" fmla="*/ 569 h 578"/>
                  <a:gd name="T88" fmla="*/ 763 w 774"/>
                  <a:gd name="T89" fmla="*/ 666 h 578"/>
                  <a:gd name="T90" fmla="*/ 812 w 774"/>
                  <a:gd name="T91" fmla="*/ 412 h 578"/>
                  <a:gd name="T92" fmla="*/ 913 w 774"/>
                  <a:gd name="T93" fmla="*/ 343 h 578"/>
                  <a:gd name="T94" fmla="*/ 800 w 774"/>
                  <a:gd name="T95" fmla="*/ 263 h 5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74" h="578">
                    <a:moveTo>
                      <a:pt x="583" y="55"/>
                    </a:moveTo>
                    <a:lnTo>
                      <a:pt x="579" y="58"/>
                    </a:lnTo>
                    <a:lnTo>
                      <a:pt x="570" y="67"/>
                    </a:lnTo>
                    <a:lnTo>
                      <a:pt x="555" y="75"/>
                    </a:lnTo>
                    <a:lnTo>
                      <a:pt x="537" y="82"/>
                    </a:lnTo>
                    <a:lnTo>
                      <a:pt x="517" y="82"/>
                    </a:lnTo>
                    <a:lnTo>
                      <a:pt x="495" y="73"/>
                    </a:lnTo>
                    <a:lnTo>
                      <a:pt x="475" y="52"/>
                    </a:lnTo>
                    <a:lnTo>
                      <a:pt x="456" y="15"/>
                    </a:lnTo>
                    <a:lnTo>
                      <a:pt x="454" y="12"/>
                    </a:lnTo>
                    <a:lnTo>
                      <a:pt x="449" y="8"/>
                    </a:lnTo>
                    <a:lnTo>
                      <a:pt x="441" y="3"/>
                    </a:lnTo>
                    <a:lnTo>
                      <a:pt x="431" y="0"/>
                    </a:lnTo>
                    <a:lnTo>
                      <a:pt x="419" y="0"/>
                    </a:lnTo>
                    <a:lnTo>
                      <a:pt x="405" y="7"/>
                    </a:lnTo>
                    <a:lnTo>
                      <a:pt x="390" y="22"/>
                    </a:lnTo>
                    <a:lnTo>
                      <a:pt x="375" y="47"/>
                    </a:lnTo>
                    <a:lnTo>
                      <a:pt x="372" y="46"/>
                    </a:lnTo>
                    <a:lnTo>
                      <a:pt x="364" y="42"/>
                    </a:lnTo>
                    <a:lnTo>
                      <a:pt x="351" y="38"/>
                    </a:lnTo>
                    <a:lnTo>
                      <a:pt x="337" y="34"/>
                    </a:lnTo>
                    <a:lnTo>
                      <a:pt x="324" y="33"/>
                    </a:lnTo>
                    <a:lnTo>
                      <a:pt x="312" y="35"/>
                    </a:lnTo>
                    <a:lnTo>
                      <a:pt x="304" y="44"/>
                    </a:lnTo>
                    <a:lnTo>
                      <a:pt x="302" y="57"/>
                    </a:lnTo>
                    <a:lnTo>
                      <a:pt x="298" y="60"/>
                    </a:lnTo>
                    <a:lnTo>
                      <a:pt x="290" y="65"/>
                    </a:lnTo>
                    <a:lnTo>
                      <a:pt x="278" y="72"/>
                    </a:lnTo>
                    <a:lnTo>
                      <a:pt x="263" y="80"/>
                    </a:lnTo>
                    <a:lnTo>
                      <a:pt x="245" y="86"/>
                    </a:lnTo>
                    <a:lnTo>
                      <a:pt x="228" y="88"/>
                    </a:lnTo>
                    <a:lnTo>
                      <a:pt x="211" y="85"/>
                    </a:lnTo>
                    <a:lnTo>
                      <a:pt x="196" y="76"/>
                    </a:lnTo>
                    <a:lnTo>
                      <a:pt x="182" y="64"/>
                    </a:lnTo>
                    <a:lnTo>
                      <a:pt x="170" y="60"/>
                    </a:lnTo>
                    <a:lnTo>
                      <a:pt x="160" y="60"/>
                    </a:lnTo>
                    <a:lnTo>
                      <a:pt x="153" y="65"/>
                    </a:lnTo>
                    <a:lnTo>
                      <a:pt x="150" y="73"/>
                    </a:lnTo>
                    <a:lnTo>
                      <a:pt x="151" y="85"/>
                    </a:lnTo>
                    <a:lnTo>
                      <a:pt x="157" y="99"/>
                    </a:lnTo>
                    <a:lnTo>
                      <a:pt x="168" y="114"/>
                    </a:lnTo>
                    <a:lnTo>
                      <a:pt x="180" y="129"/>
                    </a:lnTo>
                    <a:lnTo>
                      <a:pt x="187" y="140"/>
                    </a:lnTo>
                    <a:lnTo>
                      <a:pt x="188" y="151"/>
                    </a:lnTo>
                    <a:lnTo>
                      <a:pt x="184" y="158"/>
                    </a:lnTo>
                    <a:lnTo>
                      <a:pt x="176" y="162"/>
                    </a:lnTo>
                    <a:lnTo>
                      <a:pt x="166" y="164"/>
                    </a:lnTo>
                    <a:lnTo>
                      <a:pt x="153" y="163"/>
                    </a:lnTo>
                    <a:lnTo>
                      <a:pt x="138" y="161"/>
                    </a:lnTo>
                    <a:lnTo>
                      <a:pt x="122" y="158"/>
                    </a:lnTo>
                    <a:lnTo>
                      <a:pt x="106" y="155"/>
                    </a:lnTo>
                    <a:lnTo>
                      <a:pt x="91" y="154"/>
                    </a:lnTo>
                    <a:lnTo>
                      <a:pt x="78" y="156"/>
                    </a:lnTo>
                    <a:lnTo>
                      <a:pt x="70" y="162"/>
                    </a:lnTo>
                    <a:lnTo>
                      <a:pt x="68" y="170"/>
                    </a:lnTo>
                    <a:lnTo>
                      <a:pt x="70" y="182"/>
                    </a:lnTo>
                    <a:lnTo>
                      <a:pt x="81" y="198"/>
                    </a:lnTo>
                    <a:lnTo>
                      <a:pt x="91" y="215"/>
                    </a:lnTo>
                    <a:lnTo>
                      <a:pt x="96" y="231"/>
                    </a:lnTo>
                    <a:lnTo>
                      <a:pt x="94" y="246"/>
                    </a:lnTo>
                    <a:lnTo>
                      <a:pt x="90" y="259"/>
                    </a:lnTo>
                    <a:lnTo>
                      <a:pt x="82" y="270"/>
                    </a:lnTo>
                    <a:lnTo>
                      <a:pt x="72" y="280"/>
                    </a:lnTo>
                    <a:lnTo>
                      <a:pt x="63" y="285"/>
                    </a:lnTo>
                    <a:lnTo>
                      <a:pt x="54" y="289"/>
                    </a:lnTo>
                    <a:lnTo>
                      <a:pt x="43" y="295"/>
                    </a:lnTo>
                    <a:lnTo>
                      <a:pt x="28" y="307"/>
                    </a:lnTo>
                    <a:lnTo>
                      <a:pt x="14" y="323"/>
                    </a:lnTo>
                    <a:lnTo>
                      <a:pt x="3" y="343"/>
                    </a:lnTo>
                    <a:lnTo>
                      <a:pt x="0" y="363"/>
                    </a:lnTo>
                    <a:lnTo>
                      <a:pt x="7" y="381"/>
                    </a:lnTo>
                    <a:lnTo>
                      <a:pt x="28" y="395"/>
                    </a:lnTo>
                    <a:lnTo>
                      <a:pt x="64" y="403"/>
                    </a:lnTo>
                    <a:lnTo>
                      <a:pt x="105" y="409"/>
                    </a:lnTo>
                    <a:lnTo>
                      <a:pt x="131" y="415"/>
                    </a:lnTo>
                    <a:lnTo>
                      <a:pt x="145" y="421"/>
                    </a:lnTo>
                    <a:lnTo>
                      <a:pt x="147" y="429"/>
                    </a:lnTo>
                    <a:lnTo>
                      <a:pt x="138" y="438"/>
                    </a:lnTo>
                    <a:lnTo>
                      <a:pt x="119" y="447"/>
                    </a:lnTo>
                    <a:lnTo>
                      <a:pt x="89" y="456"/>
                    </a:lnTo>
                    <a:lnTo>
                      <a:pt x="48" y="466"/>
                    </a:lnTo>
                    <a:lnTo>
                      <a:pt x="15" y="477"/>
                    </a:lnTo>
                    <a:lnTo>
                      <a:pt x="0" y="485"/>
                    </a:lnTo>
                    <a:lnTo>
                      <a:pt x="0" y="491"/>
                    </a:lnTo>
                    <a:lnTo>
                      <a:pt x="10" y="495"/>
                    </a:lnTo>
                    <a:lnTo>
                      <a:pt x="28" y="497"/>
                    </a:lnTo>
                    <a:lnTo>
                      <a:pt x="48" y="499"/>
                    </a:lnTo>
                    <a:lnTo>
                      <a:pt x="68" y="496"/>
                    </a:lnTo>
                    <a:lnTo>
                      <a:pt x="82" y="492"/>
                    </a:lnTo>
                    <a:lnTo>
                      <a:pt x="93" y="491"/>
                    </a:lnTo>
                    <a:lnTo>
                      <a:pt x="105" y="497"/>
                    </a:lnTo>
                    <a:lnTo>
                      <a:pt x="116" y="511"/>
                    </a:lnTo>
                    <a:lnTo>
                      <a:pt x="124" y="526"/>
                    </a:lnTo>
                    <a:lnTo>
                      <a:pt x="128" y="542"/>
                    </a:lnTo>
                    <a:lnTo>
                      <a:pt x="125" y="555"/>
                    </a:lnTo>
                    <a:lnTo>
                      <a:pt x="114" y="563"/>
                    </a:lnTo>
                    <a:lnTo>
                      <a:pt x="92" y="563"/>
                    </a:lnTo>
                    <a:lnTo>
                      <a:pt x="82" y="561"/>
                    </a:lnTo>
                    <a:lnTo>
                      <a:pt x="77" y="561"/>
                    </a:lnTo>
                    <a:lnTo>
                      <a:pt x="77" y="562"/>
                    </a:lnTo>
                    <a:lnTo>
                      <a:pt x="82" y="564"/>
                    </a:lnTo>
                    <a:lnTo>
                      <a:pt x="91" y="567"/>
                    </a:lnTo>
                    <a:lnTo>
                      <a:pt x="101" y="570"/>
                    </a:lnTo>
                    <a:lnTo>
                      <a:pt x="115" y="572"/>
                    </a:lnTo>
                    <a:lnTo>
                      <a:pt x="131" y="576"/>
                    </a:lnTo>
                    <a:lnTo>
                      <a:pt x="147" y="577"/>
                    </a:lnTo>
                    <a:lnTo>
                      <a:pt x="165" y="578"/>
                    </a:lnTo>
                    <a:lnTo>
                      <a:pt x="182" y="578"/>
                    </a:lnTo>
                    <a:lnTo>
                      <a:pt x="197" y="576"/>
                    </a:lnTo>
                    <a:lnTo>
                      <a:pt x="212" y="571"/>
                    </a:lnTo>
                    <a:lnTo>
                      <a:pt x="223" y="565"/>
                    </a:lnTo>
                    <a:lnTo>
                      <a:pt x="233" y="556"/>
                    </a:lnTo>
                    <a:lnTo>
                      <a:pt x="238" y="544"/>
                    </a:lnTo>
                    <a:lnTo>
                      <a:pt x="249" y="517"/>
                    </a:lnTo>
                    <a:lnTo>
                      <a:pt x="261" y="496"/>
                    </a:lnTo>
                    <a:lnTo>
                      <a:pt x="279" y="480"/>
                    </a:lnTo>
                    <a:lnTo>
                      <a:pt x="297" y="470"/>
                    </a:lnTo>
                    <a:lnTo>
                      <a:pt x="317" y="466"/>
                    </a:lnTo>
                    <a:lnTo>
                      <a:pt x="337" y="470"/>
                    </a:lnTo>
                    <a:lnTo>
                      <a:pt x="359" y="481"/>
                    </a:lnTo>
                    <a:lnTo>
                      <a:pt x="379" y="501"/>
                    </a:lnTo>
                    <a:lnTo>
                      <a:pt x="396" y="519"/>
                    </a:lnTo>
                    <a:lnTo>
                      <a:pt x="410" y="529"/>
                    </a:lnTo>
                    <a:lnTo>
                      <a:pt x="420" y="530"/>
                    </a:lnTo>
                    <a:lnTo>
                      <a:pt x="427" y="524"/>
                    </a:lnTo>
                    <a:lnTo>
                      <a:pt x="430" y="512"/>
                    </a:lnTo>
                    <a:lnTo>
                      <a:pt x="431" y="499"/>
                    </a:lnTo>
                    <a:lnTo>
                      <a:pt x="428" y="481"/>
                    </a:lnTo>
                    <a:lnTo>
                      <a:pt x="423" y="464"/>
                    </a:lnTo>
                    <a:lnTo>
                      <a:pt x="420" y="447"/>
                    </a:lnTo>
                    <a:lnTo>
                      <a:pt x="424" y="429"/>
                    </a:lnTo>
                    <a:lnTo>
                      <a:pt x="433" y="413"/>
                    </a:lnTo>
                    <a:lnTo>
                      <a:pt x="446" y="401"/>
                    </a:lnTo>
                    <a:lnTo>
                      <a:pt x="462" y="393"/>
                    </a:lnTo>
                    <a:lnTo>
                      <a:pt x="480" y="391"/>
                    </a:lnTo>
                    <a:lnTo>
                      <a:pt x="498" y="397"/>
                    </a:lnTo>
                    <a:lnTo>
                      <a:pt x="516" y="413"/>
                    </a:lnTo>
                    <a:lnTo>
                      <a:pt x="533" y="425"/>
                    </a:lnTo>
                    <a:lnTo>
                      <a:pt x="548" y="421"/>
                    </a:lnTo>
                    <a:lnTo>
                      <a:pt x="563" y="408"/>
                    </a:lnTo>
                    <a:lnTo>
                      <a:pt x="578" y="387"/>
                    </a:lnTo>
                    <a:lnTo>
                      <a:pt x="592" y="367"/>
                    </a:lnTo>
                    <a:lnTo>
                      <a:pt x="606" y="351"/>
                    </a:lnTo>
                    <a:lnTo>
                      <a:pt x="620" y="347"/>
                    </a:lnTo>
                    <a:lnTo>
                      <a:pt x="634" y="356"/>
                    </a:lnTo>
                    <a:lnTo>
                      <a:pt x="647" y="370"/>
                    </a:lnTo>
                    <a:lnTo>
                      <a:pt x="655" y="374"/>
                    </a:lnTo>
                    <a:lnTo>
                      <a:pt x="660" y="371"/>
                    </a:lnTo>
                    <a:lnTo>
                      <a:pt x="659" y="362"/>
                    </a:lnTo>
                    <a:lnTo>
                      <a:pt x="652" y="349"/>
                    </a:lnTo>
                    <a:lnTo>
                      <a:pt x="640" y="335"/>
                    </a:lnTo>
                    <a:lnTo>
                      <a:pt x="622" y="320"/>
                    </a:lnTo>
                    <a:lnTo>
                      <a:pt x="598" y="309"/>
                    </a:lnTo>
                    <a:lnTo>
                      <a:pt x="623" y="315"/>
                    </a:lnTo>
                    <a:lnTo>
                      <a:pt x="647" y="319"/>
                    </a:lnTo>
                    <a:lnTo>
                      <a:pt x="670" y="319"/>
                    </a:lnTo>
                    <a:lnTo>
                      <a:pt x="692" y="317"/>
                    </a:lnTo>
                    <a:lnTo>
                      <a:pt x="713" y="311"/>
                    </a:lnTo>
                    <a:lnTo>
                      <a:pt x="730" y="303"/>
                    </a:lnTo>
                    <a:lnTo>
                      <a:pt x="745" y="292"/>
                    </a:lnTo>
                    <a:lnTo>
                      <a:pt x="758" y="282"/>
                    </a:lnTo>
                    <a:lnTo>
                      <a:pt x="767" y="269"/>
                    </a:lnTo>
                    <a:lnTo>
                      <a:pt x="773" y="257"/>
                    </a:lnTo>
                    <a:lnTo>
                      <a:pt x="774" y="244"/>
                    </a:lnTo>
                    <a:lnTo>
                      <a:pt x="771" y="230"/>
                    </a:lnTo>
                    <a:lnTo>
                      <a:pt x="764" y="217"/>
                    </a:lnTo>
                    <a:lnTo>
                      <a:pt x="751" y="206"/>
                    </a:lnTo>
                    <a:lnTo>
                      <a:pt x="733" y="196"/>
                    </a:lnTo>
                    <a:lnTo>
                      <a:pt x="708" y="188"/>
                    </a:lnTo>
                    <a:lnTo>
                      <a:pt x="735" y="190"/>
                    </a:lnTo>
                    <a:lnTo>
                      <a:pt x="753" y="183"/>
                    </a:lnTo>
                    <a:lnTo>
                      <a:pt x="765" y="170"/>
                    </a:lnTo>
                    <a:lnTo>
                      <a:pt x="768" y="155"/>
                    </a:lnTo>
                    <a:lnTo>
                      <a:pt x="761" y="143"/>
                    </a:lnTo>
                    <a:lnTo>
                      <a:pt x="744" y="135"/>
                    </a:lnTo>
                    <a:lnTo>
                      <a:pt x="715" y="137"/>
                    </a:lnTo>
                    <a:lnTo>
                      <a:pt x="674" y="151"/>
                    </a:lnTo>
                    <a:lnTo>
                      <a:pt x="634" y="166"/>
                    </a:lnTo>
                    <a:lnTo>
                      <a:pt x="605" y="168"/>
                    </a:lnTo>
                    <a:lnTo>
                      <a:pt x="586" y="161"/>
                    </a:lnTo>
                    <a:lnTo>
                      <a:pt x="581" y="147"/>
                    </a:lnTo>
                    <a:lnTo>
                      <a:pt x="584" y="130"/>
                    </a:lnTo>
                    <a:lnTo>
                      <a:pt x="598" y="113"/>
                    </a:lnTo>
                    <a:lnTo>
                      <a:pt x="622" y="99"/>
                    </a:lnTo>
                    <a:lnTo>
                      <a:pt x="655" y="92"/>
                    </a:lnTo>
                    <a:lnTo>
                      <a:pt x="686" y="88"/>
                    </a:lnTo>
                    <a:lnTo>
                      <a:pt x="701" y="85"/>
                    </a:lnTo>
                    <a:lnTo>
                      <a:pt x="701" y="83"/>
                    </a:lnTo>
                    <a:lnTo>
                      <a:pt x="691" y="79"/>
                    </a:lnTo>
                    <a:lnTo>
                      <a:pt x="672" y="75"/>
                    </a:lnTo>
                    <a:lnTo>
                      <a:pt x="645" y="70"/>
                    </a:lnTo>
                    <a:lnTo>
                      <a:pt x="615" y="63"/>
                    </a:lnTo>
                    <a:lnTo>
                      <a:pt x="583" y="5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109" name="Freeform 12">
                <a:extLst>
                  <a:ext uri="{FF2B5EF4-FFF2-40B4-BE49-F238E27FC236}">
                    <a16:creationId xmlns:a16="http://schemas.microsoft.com/office/drawing/2014/main" id="{6995F13F-5EB1-E44E-AC66-30272E999C69}"/>
                  </a:ext>
                </a:extLst>
              </p:cNvPr>
              <p:cNvSpPr>
                <a:spLocks/>
              </p:cNvSpPr>
              <p:nvPr/>
            </p:nvSpPr>
            <p:spPr bwMode="auto">
              <a:xfrm>
                <a:off x="2484" y="2189"/>
                <a:ext cx="288" cy="166"/>
              </a:xfrm>
              <a:custGeom>
                <a:avLst/>
                <a:gdLst>
                  <a:gd name="T0" fmla="*/ 14 w 574"/>
                  <a:gd name="T1" fmla="*/ 2 h 333"/>
                  <a:gd name="T2" fmla="*/ 13 w 574"/>
                  <a:gd name="T3" fmla="*/ 2 h 333"/>
                  <a:gd name="T4" fmla="*/ 11 w 574"/>
                  <a:gd name="T5" fmla="*/ 0 h 333"/>
                  <a:gd name="T6" fmla="*/ 11 w 574"/>
                  <a:gd name="T7" fmla="*/ 0 h 333"/>
                  <a:gd name="T8" fmla="*/ 10 w 574"/>
                  <a:gd name="T9" fmla="*/ 0 h 333"/>
                  <a:gd name="T10" fmla="*/ 9 w 574"/>
                  <a:gd name="T11" fmla="*/ 1 h 333"/>
                  <a:gd name="T12" fmla="*/ 8 w 574"/>
                  <a:gd name="T13" fmla="*/ 0 h 333"/>
                  <a:gd name="T14" fmla="*/ 8 w 574"/>
                  <a:gd name="T15" fmla="*/ 0 h 333"/>
                  <a:gd name="T16" fmla="*/ 7 w 574"/>
                  <a:gd name="T17" fmla="*/ 0 h 333"/>
                  <a:gd name="T18" fmla="*/ 6 w 574"/>
                  <a:gd name="T19" fmla="*/ 1 h 333"/>
                  <a:gd name="T20" fmla="*/ 5 w 574"/>
                  <a:gd name="T21" fmla="*/ 0 h 333"/>
                  <a:gd name="T22" fmla="*/ 4 w 574"/>
                  <a:gd name="T23" fmla="*/ 0 h 333"/>
                  <a:gd name="T24" fmla="*/ 4 w 574"/>
                  <a:gd name="T25" fmla="*/ 0 h 333"/>
                  <a:gd name="T26" fmla="*/ 5 w 574"/>
                  <a:gd name="T27" fmla="*/ 1 h 333"/>
                  <a:gd name="T28" fmla="*/ 5 w 574"/>
                  <a:gd name="T29" fmla="*/ 1 h 333"/>
                  <a:gd name="T30" fmla="*/ 4 w 574"/>
                  <a:gd name="T31" fmla="*/ 1 h 333"/>
                  <a:gd name="T32" fmla="*/ 3 w 574"/>
                  <a:gd name="T33" fmla="*/ 1 h 333"/>
                  <a:gd name="T34" fmla="*/ 2 w 574"/>
                  <a:gd name="T35" fmla="*/ 1 h 333"/>
                  <a:gd name="T36" fmla="*/ 2 w 574"/>
                  <a:gd name="T37" fmla="*/ 2 h 333"/>
                  <a:gd name="T38" fmla="*/ 3 w 574"/>
                  <a:gd name="T39" fmla="*/ 3 h 333"/>
                  <a:gd name="T40" fmla="*/ 2 w 574"/>
                  <a:gd name="T41" fmla="*/ 3 h 333"/>
                  <a:gd name="T42" fmla="*/ 2 w 574"/>
                  <a:gd name="T43" fmla="*/ 3 h 333"/>
                  <a:gd name="T44" fmla="*/ 1 w 574"/>
                  <a:gd name="T45" fmla="*/ 4 h 333"/>
                  <a:gd name="T46" fmla="*/ 1 w 574"/>
                  <a:gd name="T47" fmla="*/ 5 h 333"/>
                  <a:gd name="T48" fmla="*/ 3 w 574"/>
                  <a:gd name="T49" fmla="*/ 6 h 333"/>
                  <a:gd name="T50" fmla="*/ 4 w 574"/>
                  <a:gd name="T51" fmla="*/ 6 h 333"/>
                  <a:gd name="T52" fmla="*/ 2 w 574"/>
                  <a:gd name="T53" fmla="*/ 6 h 333"/>
                  <a:gd name="T54" fmla="*/ 0 w 574"/>
                  <a:gd name="T55" fmla="*/ 7 h 333"/>
                  <a:gd name="T56" fmla="*/ 2 w 574"/>
                  <a:gd name="T57" fmla="*/ 7 h 333"/>
                  <a:gd name="T58" fmla="*/ 3 w 574"/>
                  <a:gd name="T59" fmla="*/ 7 h 333"/>
                  <a:gd name="T60" fmla="*/ 3 w 574"/>
                  <a:gd name="T61" fmla="*/ 8 h 333"/>
                  <a:gd name="T62" fmla="*/ 3 w 574"/>
                  <a:gd name="T63" fmla="*/ 9 h 333"/>
                  <a:gd name="T64" fmla="*/ 2 w 574"/>
                  <a:gd name="T65" fmla="*/ 8 h 333"/>
                  <a:gd name="T66" fmla="*/ 4 w 574"/>
                  <a:gd name="T67" fmla="*/ 9 h 333"/>
                  <a:gd name="T68" fmla="*/ 6 w 574"/>
                  <a:gd name="T69" fmla="*/ 9 h 333"/>
                  <a:gd name="T70" fmla="*/ 7 w 574"/>
                  <a:gd name="T71" fmla="*/ 8 h 333"/>
                  <a:gd name="T72" fmla="*/ 8 w 574"/>
                  <a:gd name="T73" fmla="*/ 8 h 333"/>
                  <a:gd name="T74" fmla="*/ 10 w 574"/>
                  <a:gd name="T75" fmla="*/ 10 h 333"/>
                  <a:gd name="T76" fmla="*/ 10 w 574"/>
                  <a:gd name="T77" fmla="*/ 10 h 333"/>
                  <a:gd name="T78" fmla="*/ 10 w 574"/>
                  <a:gd name="T79" fmla="*/ 9 h 333"/>
                  <a:gd name="T80" fmla="*/ 10 w 574"/>
                  <a:gd name="T81" fmla="*/ 8 h 333"/>
                  <a:gd name="T82" fmla="*/ 11 w 574"/>
                  <a:gd name="T83" fmla="*/ 8 h 333"/>
                  <a:gd name="T84" fmla="*/ 12 w 574"/>
                  <a:gd name="T85" fmla="*/ 8 h 333"/>
                  <a:gd name="T86" fmla="*/ 13 w 574"/>
                  <a:gd name="T87" fmla="*/ 9 h 333"/>
                  <a:gd name="T88" fmla="*/ 15 w 574"/>
                  <a:gd name="T89" fmla="*/ 8 h 333"/>
                  <a:gd name="T90" fmla="*/ 15 w 574"/>
                  <a:gd name="T91" fmla="*/ 8 h 333"/>
                  <a:gd name="T92" fmla="*/ 16 w 574"/>
                  <a:gd name="T93" fmla="*/ 8 h 333"/>
                  <a:gd name="T94" fmla="*/ 15 w 574"/>
                  <a:gd name="T95" fmla="*/ 7 h 333"/>
                  <a:gd name="T96" fmla="*/ 16 w 574"/>
                  <a:gd name="T97" fmla="*/ 7 h 333"/>
                  <a:gd name="T98" fmla="*/ 17 w 574"/>
                  <a:gd name="T99" fmla="*/ 8 h 333"/>
                  <a:gd name="T100" fmla="*/ 18 w 574"/>
                  <a:gd name="T101" fmla="*/ 7 h 333"/>
                  <a:gd name="T102" fmla="*/ 19 w 574"/>
                  <a:gd name="T103" fmla="*/ 7 h 333"/>
                  <a:gd name="T104" fmla="*/ 18 w 574"/>
                  <a:gd name="T105" fmla="*/ 6 h 333"/>
                  <a:gd name="T106" fmla="*/ 18 w 574"/>
                  <a:gd name="T107" fmla="*/ 6 h 333"/>
                  <a:gd name="T108" fmla="*/ 18 w 574"/>
                  <a:gd name="T109" fmla="*/ 5 h 333"/>
                  <a:gd name="T110" fmla="*/ 17 w 574"/>
                  <a:gd name="T111" fmla="*/ 4 h 333"/>
                  <a:gd name="T112" fmla="*/ 15 w 574"/>
                  <a:gd name="T113" fmla="*/ 4 h 333"/>
                  <a:gd name="T114" fmla="*/ 14 w 574"/>
                  <a:gd name="T115" fmla="*/ 3 h 333"/>
                  <a:gd name="T116" fmla="*/ 16 w 574"/>
                  <a:gd name="T117" fmla="*/ 3 h 333"/>
                  <a:gd name="T118" fmla="*/ 17 w 574"/>
                  <a:gd name="T119" fmla="*/ 3 h 333"/>
                  <a:gd name="T120" fmla="*/ 16 w 574"/>
                  <a:gd name="T121" fmla="*/ 3 h 3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74" h="333">
                    <a:moveTo>
                      <a:pt x="436" y="80"/>
                    </a:moveTo>
                    <a:lnTo>
                      <a:pt x="434" y="81"/>
                    </a:lnTo>
                    <a:lnTo>
                      <a:pt x="426" y="85"/>
                    </a:lnTo>
                    <a:lnTo>
                      <a:pt x="415" y="87"/>
                    </a:lnTo>
                    <a:lnTo>
                      <a:pt x="402" y="87"/>
                    </a:lnTo>
                    <a:lnTo>
                      <a:pt x="387" y="84"/>
                    </a:lnTo>
                    <a:lnTo>
                      <a:pt x="372" y="75"/>
                    </a:lnTo>
                    <a:lnTo>
                      <a:pt x="357" y="57"/>
                    </a:lnTo>
                    <a:lnTo>
                      <a:pt x="344" y="31"/>
                    </a:lnTo>
                    <a:lnTo>
                      <a:pt x="343" y="30"/>
                    </a:lnTo>
                    <a:lnTo>
                      <a:pt x="339" y="25"/>
                    </a:lnTo>
                    <a:lnTo>
                      <a:pt x="334" y="20"/>
                    </a:lnTo>
                    <a:lnTo>
                      <a:pt x="326" y="17"/>
                    </a:lnTo>
                    <a:lnTo>
                      <a:pt x="318" y="15"/>
                    </a:lnTo>
                    <a:lnTo>
                      <a:pt x="307" y="16"/>
                    </a:lnTo>
                    <a:lnTo>
                      <a:pt x="296" y="23"/>
                    </a:lnTo>
                    <a:lnTo>
                      <a:pt x="283" y="34"/>
                    </a:lnTo>
                    <a:lnTo>
                      <a:pt x="281" y="33"/>
                    </a:lnTo>
                    <a:lnTo>
                      <a:pt x="275" y="28"/>
                    </a:lnTo>
                    <a:lnTo>
                      <a:pt x="266" y="24"/>
                    </a:lnTo>
                    <a:lnTo>
                      <a:pt x="256" y="19"/>
                    </a:lnTo>
                    <a:lnTo>
                      <a:pt x="246" y="16"/>
                    </a:lnTo>
                    <a:lnTo>
                      <a:pt x="238" y="15"/>
                    </a:lnTo>
                    <a:lnTo>
                      <a:pt x="232" y="17"/>
                    </a:lnTo>
                    <a:lnTo>
                      <a:pt x="230" y="25"/>
                    </a:lnTo>
                    <a:lnTo>
                      <a:pt x="228" y="26"/>
                    </a:lnTo>
                    <a:lnTo>
                      <a:pt x="222" y="27"/>
                    </a:lnTo>
                    <a:lnTo>
                      <a:pt x="213" y="30"/>
                    </a:lnTo>
                    <a:lnTo>
                      <a:pt x="201" y="32"/>
                    </a:lnTo>
                    <a:lnTo>
                      <a:pt x="188" y="32"/>
                    </a:lnTo>
                    <a:lnTo>
                      <a:pt x="175" y="30"/>
                    </a:lnTo>
                    <a:lnTo>
                      <a:pt x="163" y="25"/>
                    </a:lnTo>
                    <a:lnTo>
                      <a:pt x="152" y="16"/>
                    </a:lnTo>
                    <a:lnTo>
                      <a:pt x="142" y="7"/>
                    </a:lnTo>
                    <a:lnTo>
                      <a:pt x="133" y="1"/>
                    </a:lnTo>
                    <a:lnTo>
                      <a:pt x="126" y="0"/>
                    </a:lnTo>
                    <a:lnTo>
                      <a:pt x="121" y="1"/>
                    </a:lnTo>
                    <a:lnTo>
                      <a:pt x="118" y="5"/>
                    </a:lnTo>
                    <a:lnTo>
                      <a:pt x="118" y="13"/>
                    </a:lnTo>
                    <a:lnTo>
                      <a:pt x="123" y="23"/>
                    </a:lnTo>
                    <a:lnTo>
                      <a:pt x="131" y="34"/>
                    </a:lnTo>
                    <a:lnTo>
                      <a:pt x="139" y="45"/>
                    </a:lnTo>
                    <a:lnTo>
                      <a:pt x="144" y="54"/>
                    </a:lnTo>
                    <a:lnTo>
                      <a:pt x="144" y="60"/>
                    </a:lnTo>
                    <a:lnTo>
                      <a:pt x="141" y="63"/>
                    </a:lnTo>
                    <a:lnTo>
                      <a:pt x="136" y="64"/>
                    </a:lnTo>
                    <a:lnTo>
                      <a:pt x="127" y="63"/>
                    </a:lnTo>
                    <a:lnTo>
                      <a:pt x="118" y="60"/>
                    </a:lnTo>
                    <a:lnTo>
                      <a:pt x="107" y="55"/>
                    </a:lnTo>
                    <a:lnTo>
                      <a:pt x="95" y="49"/>
                    </a:lnTo>
                    <a:lnTo>
                      <a:pt x="84" y="45"/>
                    </a:lnTo>
                    <a:lnTo>
                      <a:pt x="72" y="42"/>
                    </a:lnTo>
                    <a:lnTo>
                      <a:pt x="64" y="41"/>
                    </a:lnTo>
                    <a:lnTo>
                      <a:pt x="57" y="42"/>
                    </a:lnTo>
                    <a:lnTo>
                      <a:pt x="55" y="47"/>
                    </a:lnTo>
                    <a:lnTo>
                      <a:pt x="57" y="54"/>
                    </a:lnTo>
                    <a:lnTo>
                      <a:pt x="64" y="65"/>
                    </a:lnTo>
                    <a:lnTo>
                      <a:pt x="71" y="78"/>
                    </a:lnTo>
                    <a:lnTo>
                      <a:pt x="74" y="88"/>
                    </a:lnTo>
                    <a:lnTo>
                      <a:pt x="73" y="98"/>
                    </a:lnTo>
                    <a:lnTo>
                      <a:pt x="69" y="104"/>
                    </a:lnTo>
                    <a:lnTo>
                      <a:pt x="63" y="109"/>
                    </a:lnTo>
                    <a:lnTo>
                      <a:pt x="56" y="113"/>
                    </a:lnTo>
                    <a:lnTo>
                      <a:pt x="48" y="115"/>
                    </a:lnTo>
                    <a:lnTo>
                      <a:pt x="41" y="115"/>
                    </a:lnTo>
                    <a:lnTo>
                      <a:pt x="33" y="116"/>
                    </a:lnTo>
                    <a:lnTo>
                      <a:pt x="23" y="121"/>
                    </a:lnTo>
                    <a:lnTo>
                      <a:pt x="12" y="128"/>
                    </a:lnTo>
                    <a:lnTo>
                      <a:pt x="5" y="138"/>
                    </a:lnTo>
                    <a:lnTo>
                      <a:pt x="2" y="149"/>
                    </a:lnTo>
                    <a:lnTo>
                      <a:pt x="6" y="161"/>
                    </a:lnTo>
                    <a:lnTo>
                      <a:pt x="21" y="174"/>
                    </a:lnTo>
                    <a:lnTo>
                      <a:pt x="48" y="186"/>
                    </a:lnTo>
                    <a:lnTo>
                      <a:pt x="77" y="197"/>
                    </a:lnTo>
                    <a:lnTo>
                      <a:pt x="96" y="206"/>
                    </a:lnTo>
                    <a:lnTo>
                      <a:pt x="107" y="213"/>
                    </a:lnTo>
                    <a:lnTo>
                      <a:pt x="109" y="217"/>
                    </a:lnTo>
                    <a:lnTo>
                      <a:pt x="101" y="221"/>
                    </a:lnTo>
                    <a:lnTo>
                      <a:pt x="86" y="223"/>
                    </a:lnTo>
                    <a:lnTo>
                      <a:pt x="64" y="223"/>
                    </a:lnTo>
                    <a:lnTo>
                      <a:pt x="34" y="221"/>
                    </a:lnTo>
                    <a:lnTo>
                      <a:pt x="10" y="220"/>
                    </a:lnTo>
                    <a:lnTo>
                      <a:pt x="0" y="221"/>
                    </a:lnTo>
                    <a:lnTo>
                      <a:pt x="0" y="225"/>
                    </a:lnTo>
                    <a:lnTo>
                      <a:pt x="6" y="230"/>
                    </a:lnTo>
                    <a:lnTo>
                      <a:pt x="19" y="235"/>
                    </a:lnTo>
                    <a:lnTo>
                      <a:pt x="34" y="239"/>
                    </a:lnTo>
                    <a:lnTo>
                      <a:pt x="48" y="243"/>
                    </a:lnTo>
                    <a:lnTo>
                      <a:pt x="58" y="243"/>
                    </a:lnTo>
                    <a:lnTo>
                      <a:pt x="66" y="244"/>
                    </a:lnTo>
                    <a:lnTo>
                      <a:pt x="76" y="251"/>
                    </a:lnTo>
                    <a:lnTo>
                      <a:pt x="84" y="261"/>
                    </a:lnTo>
                    <a:lnTo>
                      <a:pt x="89" y="272"/>
                    </a:lnTo>
                    <a:lnTo>
                      <a:pt x="91" y="282"/>
                    </a:lnTo>
                    <a:lnTo>
                      <a:pt x="88" y="289"/>
                    </a:lnTo>
                    <a:lnTo>
                      <a:pt x="80" y="291"/>
                    </a:lnTo>
                    <a:lnTo>
                      <a:pt x="64" y="287"/>
                    </a:lnTo>
                    <a:lnTo>
                      <a:pt x="54" y="283"/>
                    </a:lnTo>
                    <a:lnTo>
                      <a:pt x="57" y="285"/>
                    </a:lnTo>
                    <a:lnTo>
                      <a:pt x="71" y="293"/>
                    </a:lnTo>
                    <a:lnTo>
                      <a:pt x="93" y="303"/>
                    </a:lnTo>
                    <a:lnTo>
                      <a:pt x="117" y="311"/>
                    </a:lnTo>
                    <a:lnTo>
                      <a:pt x="141" y="315"/>
                    </a:lnTo>
                    <a:lnTo>
                      <a:pt x="161" y="314"/>
                    </a:lnTo>
                    <a:lnTo>
                      <a:pt x="172" y="304"/>
                    </a:lnTo>
                    <a:lnTo>
                      <a:pt x="180" y="290"/>
                    </a:lnTo>
                    <a:lnTo>
                      <a:pt x="190" y="281"/>
                    </a:lnTo>
                    <a:lnTo>
                      <a:pt x="202" y="274"/>
                    </a:lnTo>
                    <a:lnTo>
                      <a:pt x="216" y="272"/>
                    </a:lnTo>
                    <a:lnTo>
                      <a:pt x="231" y="274"/>
                    </a:lnTo>
                    <a:lnTo>
                      <a:pt x="246" y="280"/>
                    </a:lnTo>
                    <a:lnTo>
                      <a:pt x="262" y="291"/>
                    </a:lnTo>
                    <a:lnTo>
                      <a:pt x="276" y="307"/>
                    </a:lnTo>
                    <a:lnTo>
                      <a:pt x="289" y="322"/>
                    </a:lnTo>
                    <a:lnTo>
                      <a:pt x="298" y="330"/>
                    </a:lnTo>
                    <a:lnTo>
                      <a:pt x="306" y="333"/>
                    </a:lnTo>
                    <a:lnTo>
                      <a:pt x="311" y="330"/>
                    </a:lnTo>
                    <a:lnTo>
                      <a:pt x="314" y="325"/>
                    </a:lnTo>
                    <a:lnTo>
                      <a:pt x="314" y="316"/>
                    </a:lnTo>
                    <a:lnTo>
                      <a:pt x="313" y="306"/>
                    </a:lnTo>
                    <a:lnTo>
                      <a:pt x="309" y="295"/>
                    </a:lnTo>
                    <a:lnTo>
                      <a:pt x="308" y="283"/>
                    </a:lnTo>
                    <a:lnTo>
                      <a:pt x="312" y="274"/>
                    </a:lnTo>
                    <a:lnTo>
                      <a:pt x="319" y="266"/>
                    </a:lnTo>
                    <a:lnTo>
                      <a:pt x="328" y="260"/>
                    </a:lnTo>
                    <a:lnTo>
                      <a:pt x="341" y="259"/>
                    </a:lnTo>
                    <a:lnTo>
                      <a:pt x="353" y="261"/>
                    </a:lnTo>
                    <a:lnTo>
                      <a:pt x="367" y="268"/>
                    </a:lnTo>
                    <a:lnTo>
                      <a:pt x="380" y="282"/>
                    </a:lnTo>
                    <a:lnTo>
                      <a:pt x="391" y="292"/>
                    </a:lnTo>
                    <a:lnTo>
                      <a:pt x="403" y="293"/>
                    </a:lnTo>
                    <a:lnTo>
                      <a:pt x="414" y="288"/>
                    </a:lnTo>
                    <a:lnTo>
                      <a:pt x="426" y="278"/>
                    </a:lnTo>
                    <a:lnTo>
                      <a:pt x="437" y="269"/>
                    </a:lnTo>
                    <a:lnTo>
                      <a:pt x="448" y="262"/>
                    </a:lnTo>
                    <a:lnTo>
                      <a:pt x="459" y="262"/>
                    </a:lnTo>
                    <a:lnTo>
                      <a:pt x="470" y="272"/>
                    </a:lnTo>
                    <a:lnTo>
                      <a:pt x="479" y="282"/>
                    </a:lnTo>
                    <a:lnTo>
                      <a:pt x="486" y="287"/>
                    </a:lnTo>
                    <a:lnTo>
                      <a:pt x="488" y="285"/>
                    </a:lnTo>
                    <a:lnTo>
                      <a:pt x="488" y="280"/>
                    </a:lnTo>
                    <a:lnTo>
                      <a:pt x="483" y="270"/>
                    </a:lnTo>
                    <a:lnTo>
                      <a:pt x="474" y="260"/>
                    </a:lnTo>
                    <a:lnTo>
                      <a:pt x="462" y="247"/>
                    </a:lnTo>
                    <a:lnTo>
                      <a:pt x="443" y="236"/>
                    </a:lnTo>
                    <a:lnTo>
                      <a:pt x="462" y="245"/>
                    </a:lnTo>
                    <a:lnTo>
                      <a:pt x="480" y="252"/>
                    </a:lnTo>
                    <a:lnTo>
                      <a:pt x="497" y="257"/>
                    </a:lnTo>
                    <a:lnTo>
                      <a:pt x="513" y="260"/>
                    </a:lnTo>
                    <a:lnTo>
                      <a:pt x="528" y="260"/>
                    </a:lnTo>
                    <a:lnTo>
                      <a:pt x="541" y="259"/>
                    </a:lnTo>
                    <a:lnTo>
                      <a:pt x="553" y="257"/>
                    </a:lnTo>
                    <a:lnTo>
                      <a:pt x="562" y="252"/>
                    </a:lnTo>
                    <a:lnTo>
                      <a:pt x="569" y="246"/>
                    </a:lnTo>
                    <a:lnTo>
                      <a:pt x="573" y="240"/>
                    </a:lnTo>
                    <a:lnTo>
                      <a:pt x="574" y="232"/>
                    </a:lnTo>
                    <a:lnTo>
                      <a:pt x="572" y="224"/>
                    </a:lnTo>
                    <a:lnTo>
                      <a:pt x="567" y="215"/>
                    </a:lnTo>
                    <a:lnTo>
                      <a:pt x="558" y="206"/>
                    </a:lnTo>
                    <a:lnTo>
                      <a:pt x="544" y="195"/>
                    </a:lnTo>
                    <a:lnTo>
                      <a:pt x="527" y="186"/>
                    </a:lnTo>
                    <a:lnTo>
                      <a:pt x="547" y="192"/>
                    </a:lnTo>
                    <a:lnTo>
                      <a:pt x="562" y="192"/>
                    </a:lnTo>
                    <a:lnTo>
                      <a:pt x="570" y="186"/>
                    </a:lnTo>
                    <a:lnTo>
                      <a:pt x="573" y="178"/>
                    </a:lnTo>
                    <a:lnTo>
                      <a:pt x="567" y="169"/>
                    </a:lnTo>
                    <a:lnTo>
                      <a:pt x="555" y="161"/>
                    </a:lnTo>
                    <a:lnTo>
                      <a:pt x="534" y="156"/>
                    </a:lnTo>
                    <a:lnTo>
                      <a:pt x="504" y="157"/>
                    </a:lnTo>
                    <a:lnTo>
                      <a:pt x="473" y="159"/>
                    </a:lnTo>
                    <a:lnTo>
                      <a:pt x="451" y="153"/>
                    </a:lnTo>
                    <a:lnTo>
                      <a:pt x="437" y="145"/>
                    </a:lnTo>
                    <a:lnTo>
                      <a:pt x="433" y="136"/>
                    </a:lnTo>
                    <a:lnTo>
                      <a:pt x="436" y="126"/>
                    </a:lnTo>
                    <a:lnTo>
                      <a:pt x="447" y="118"/>
                    </a:lnTo>
                    <a:lnTo>
                      <a:pt x="466" y="115"/>
                    </a:lnTo>
                    <a:lnTo>
                      <a:pt x="491" y="117"/>
                    </a:lnTo>
                    <a:lnTo>
                      <a:pt x="515" y="122"/>
                    </a:lnTo>
                    <a:lnTo>
                      <a:pt x="525" y="123"/>
                    </a:lnTo>
                    <a:lnTo>
                      <a:pt x="525" y="122"/>
                    </a:lnTo>
                    <a:lnTo>
                      <a:pt x="518" y="117"/>
                    </a:lnTo>
                    <a:lnTo>
                      <a:pt x="503" y="111"/>
                    </a:lnTo>
                    <a:lnTo>
                      <a:pt x="483" y="102"/>
                    </a:lnTo>
                    <a:lnTo>
                      <a:pt x="460" y="92"/>
                    </a:lnTo>
                    <a:lnTo>
                      <a:pt x="436" y="8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110" name="Freeform 13">
                <a:extLst>
                  <a:ext uri="{FF2B5EF4-FFF2-40B4-BE49-F238E27FC236}">
                    <a16:creationId xmlns:a16="http://schemas.microsoft.com/office/drawing/2014/main" id="{4A8B2F35-B265-F648-B02A-857C40BEE852}"/>
                  </a:ext>
                </a:extLst>
              </p:cNvPr>
              <p:cNvSpPr>
                <a:spLocks/>
              </p:cNvSpPr>
              <p:nvPr/>
            </p:nvSpPr>
            <p:spPr bwMode="auto">
              <a:xfrm>
                <a:off x="2163" y="2178"/>
                <a:ext cx="388" cy="289"/>
              </a:xfrm>
              <a:custGeom>
                <a:avLst/>
                <a:gdLst>
                  <a:gd name="T0" fmla="*/ 18 w 774"/>
                  <a:gd name="T1" fmla="*/ 3 h 578"/>
                  <a:gd name="T2" fmla="*/ 15 w 774"/>
                  <a:gd name="T3" fmla="*/ 2 h 578"/>
                  <a:gd name="T4" fmla="*/ 14 w 774"/>
                  <a:gd name="T5" fmla="*/ 1 h 578"/>
                  <a:gd name="T6" fmla="*/ 13 w 774"/>
                  <a:gd name="T7" fmla="*/ 1 h 578"/>
                  <a:gd name="T8" fmla="*/ 11 w 774"/>
                  <a:gd name="T9" fmla="*/ 2 h 578"/>
                  <a:gd name="T10" fmla="*/ 10 w 774"/>
                  <a:gd name="T11" fmla="*/ 2 h 578"/>
                  <a:gd name="T12" fmla="*/ 9 w 774"/>
                  <a:gd name="T13" fmla="*/ 3 h 578"/>
                  <a:gd name="T14" fmla="*/ 7 w 774"/>
                  <a:gd name="T15" fmla="*/ 3 h 578"/>
                  <a:gd name="T16" fmla="*/ 5 w 774"/>
                  <a:gd name="T17" fmla="*/ 2 h 578"/>
                  <a:gd name="T18" fmla="*/ 5 w 774"/>
                  <a:gd name="T19" fmla="*/ 4 h 578"/>
                  <a:gd name="T20" fmla="*/ 6 w 774"/>
                  <a:gd name="T21" fmla="*/ 5 h 578"/>
                  <a:gd name="T22" fmla="*/ 5 w 774"/>
                  <a:gd name="T23" fmla="*/ 6 h 578"/>
                  <a:gd name="T24" fmla="*/ 3 w 774"/>
                  <a:gd name="T25" fmla="*/ 5 h 578"/>
                  <a:gd name="T26" fmla="*/ 3 w 774"/>
                  <a:gd name="T27" fmla="*/ 6 h 578"/>
                  <a:gd name="T28" fmla="*/ 3 w 774"/>
                  <a:gd name="T29" fmla="*/ 8 h 578"/>
                  <a:gd name="T30" fmla="*/ 2 w 774"/>
                  <a:gd name="T31" fmla="*/ 9 h 578"/>
                  <a:gd name="T32" fmla="*/ 1 w 774"/>
                  <a:gd name="T33" fmla="*/ 11 h 578"/>
                  <a:gd name="T34" fmla="*/ 1 w 774"/>
                  <a:gd name="T35" fmla="*/ 13 h 578"/>
                  <a:gd name="T36" fmla="*/ 5 w 774"/>
                  <a:gd name="T37" fmla="*/ 14 h 578"/>
                  <a:gd name="T38" fmla="*/ 3 w 774"/>
                  <a:gd name="T39" fmla="*/ 15 h 578"/>
                  <a:gd name="T40" fmla="*/ 0 w 774"/>
                  <a:gd name="T41" fmla="*/ 16 h 578"/>
                  <a:gd name="T42" fmla="*/ 3 w 774"/>
                  <a:gd name="T43" fmla="*/ 16 h 578"/>
                  <a:gd name="T44" fmla="*/ 4 w 774"/>
                  <a:gd name="T45" fmla="*/ 16 h 578"/>
                  <a:gd name="T46" fmla="*/ 4 w 774"/>
                  <a:gd name="T47" fmla="*/ 18 h 578"/>
                  <a:gd name="T48" fmla="*/ 3 w 774"/>
                  <a:gd name="T49" fmla="*/ 18 h 578"/>
                  <a:gd name="T50" fmla="*/ 4 w 774"/>
                  <a:gd name="T51" fmla="*/ 18 h 578"/>
                  <a:gd name="T52" fmla="*/ 6 w 774"/>
                  <a:gd name="T53" fmla="*/ 19 h 578"/>
                  <a:gd name="T54" fmla="*/ 8 w 774"/>
                  <a:gd name="T55" fmla="*/ 18 h 578"/>
                  <a:gd name="T56" fmla="*/ 9 w 774"/>
                  <a:gd name="T57" fmla="*/ 15 h 578"/>
                  <a:gd name="T58" fmla="*/ 12 w 774"/>
                  <a:gd name="T59" fmla="*/ 16 h 578"/>
                  <a:gd name="T60" fmla="*/ 14 w 774"/>
                  <a:gd name="T61" fmla="*/ 17 h 578"/>
                  <a:gd name="T62" fmla="*/ 14 w 774"/>
                  <a:gd name="T63" fmla="*/ 16 h 578"/>
                  <a:gd name="T64" fmla="*/ 14 w 774"/>
                  <a:gd name="T65" fmla="*/ 13 h 578"/>
                  <a:gd name="T66" fmla="*/ 16 w 774"/>
                  <a:gd name="T67" fmla="*/ 13 h 578"/>
                  <a:gd name="T68" fmla="*/ 18 w 774"/>
                  <a:gd name="T69" fmla="*/ 13 h 578"/>
                  <a:gd name="T70" fmla="*/ 20 w 774"/>
                  <a:gd name="T71" fmla="*/ 11 h 578"/>
                  <a:gd name="T72" fmla="*/ 21 w 774"/>
                  <a:gd name="T73" fmla="*/ 12 h 578"/>
                  <a:gd name="T74" fmla="*/ 20 w 774"/>
                  <a:gd name="T75" fmla="*/ 10 h 578"/>
                  <a:gd name="T76" fmla="*/ 21 w 774"/>
                  <a:gd name="T77" fmla="*/ 10 h 578"/>
                  <a:gd name="T78" fmla="*/ 24 w 774"/>
                  <a:gd name="T79" fmla="*/ 10 h 578"/>
                  <a:gd name="T80" fmla="*/ 25 w 774"/>
                  <a:gd name="T81" fmla="*/ 8 h 578"/>
                  <a:gd name="T82" fmla="*/ 23 w 774"/>
                  <a:gd name="T83" fmla="*/ 7 h 578"/>
                  <a:gd name="T84" fmla="*/ 24 w 774"/>
                  <a:gd name="T85" fmla="*/ 6 h 578"/>
                  <a:gd name="T86" fmla="*/ 23 w 774"/>
                  <a:gd name="T87" fmla="*/ 5 h 578"/>
                  <a:gd name="T88" fmla="*/ 19 w 774"/>
                  <a:gd name="T89" fmla="*/ 6 h 578"/>
                  <a:gd name="T90" fmla="*/ 20 w 774"/>
                  <a:gd name="T91" fmla="*/ 4 h 578"/>
                  <a:gd name="T92" fmla="*/ 22 w 774"/>
                  <a:gd name="T93" fmla="*/ 3 h 578"/>
                  <a:gd name="T94" fmla="*/ 20 w 774"/>
                  <a:gd name="T95" fmla="*/ 2 h 5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74" h="578">
                    <a:moveTo>
                      <a:pt x="583" y="55"/>
                    </a:moveTo>
                    <a:lnTo>
                      <a:pt x="579" y="58"/>
                    </a:lnTo>
                    <a:lnTo>
                      <a:pt x="570" y="67"/>
                    </a:lnTo>
                    <a:lnTo>
                      <a:pt x="555" y="75"/>
                    </a:lnTo>
                    <a:lnTo>
                      <a:pt x="537" y="82"/>
                    </a:lnTo>
                    <a:lnTo>
                      <a:pt x="517" y="82"/>
                    </a:lnTo>
                    <a:lnTo>
                      <a:pt x="495" y="73"/>
                    </a:lnTo>
                    <a:lnTo>
                      <a:pt x="475" y="52"/>
                    </a:lnTo>
                    <a:lnTo>
                      <a:pt x="456" y="15"/>
                    </a:lnTo>
                    <a:lnTo>
                      <a:pt x="454" y="12"/>
                    </a:lnTo>
                    <a:lnTo>
                      <a:pt x="449" y="8"/>
                    </a:lnTo>
                    <a:lnTo>
                      <a:pt x="441" y="3"/>
                    </a:lnTo>
                    <a:lnTo>
                      <a:pt x="431" y="0"/>
                    </a:lnTo>
                    <a:lnTo>
                      <a:pt x="419" y="0"/>
                    </a:lnTo>
                    <a:lnTo>
                      <a:pt x="405" y="7"/>
                    </a:lnTo>
                    <a:lnTo>
                      <a:pt x="390" y="22"/>
                    </a:lnTo>
                    <a:lnTo>
                      <a:pt x="375" y="47"/>
                    </a:lnTo>
                    <a:lnTo>
                      <a:pt x="372" y="46"/>
                    </a:lnTo>
                    <a:lnTo>
                      <a:pt x="364" y="42"/>
                    </a:lnTo>
                    <a:lnTo>
                      <a:pt x="351" y="38"/>
                    </a:lnTo>
                    <a:lnTo>
                      <a:pt x="337" y="34"/>
                    </a:lnTo>
                    <a:lnTo>
                      <a:pt x="324" y="33"/>
                    </a:lnTo>
                    <a:lnTo>
                      <a:pt x="312" y="35"/>
                    </a:lnTo>
                    <a:lnTo>
                      <a:pt x="304" y="44"/>
                    </a:lnTo>
                    <a:lnTo>
                      <a:pt x="302" y="57"/>
                    </a:lnTo>
                    <a:lnTo>
                      <a:pt x="298" y="60"/>
                    </a:lnTo>
                    <a:lnTo>
                      <a:pt x="290" y="65"/>
                    </a:lnTo>
                    <a:lnTo>
                      <a:pt x="278" y="72"/>
                    </a:lnTo>
                    <a:lnTo>
                      <a:pt x="263" y="80"/>
                    </a:lnTo>
                    <a:lnTo>
                      <a:pt x="245" y="86"/>
                    </a:lnTo>
                    <a:lnTo>
                      <a:pt x="228" y="88"/>
                    </a:lnTo>
                    <a:lnTo>
                      <a:pt x="211" y="85"/>
                    </a:lnTo>
                    <a:lnTo>
                      <a:pt x="196" y="76"/>
                    </a:lnTo>
                    <a:lnTo>
                      <a:pt x="182" y="64"/>
                    </a:lnTo>
                    <a:lnTo>
                      <a:pt x="170" y="60"/>
                    </a:lnTo>
                    <a:lnTo>
                      <a:pt x="160" y="60"/>
                    </a:lnTo>
                    <a:lnTo>
                      <a:pt x="153" y="65"/>
                    </a:lnTo>
                    <a:lnTo>
                      <a:pt x="150" y="73"/>
                    </a:lnTo>
                    <a:lnTo>
                      <a:pt x="151" y="85"/>
                    </a:lnTo>
                    <a:lnTo>
                      <a:pt x="157" y="99"/>
                    </a:lnTo>
                    <a:lnTo>
                      <a:pt x="168" y="114"/>
                    </a:lnTo>
                    <a:lnTo>
                      <a:pt x="180" y="129"/>
                    </a:lnTo>
                    <a:lnTo>
                      <a:pt x="187" y="140"/>
                    </a:lnTo>
                    <a:lnTo>
                      <a:pt x="188" y="151"/>
                    </a:lnTo>
                    <a:lnTo>
                      <a:pt x="184" y="158"/>
                    </a:lnTo>
                    <a:lnTo>
                      <a:pt x="176" y="162"/>
                    </a:lnTo>
                    <a:lnTo>
                      <a:pt x="166" y="164"/>
                    </a:lnTo>
                    <a:lnTo>
                      <a:pt x="153" y="163"/>
                    </a:lnTo>
                    <a:lnTo>
                      <a:pt x="138" y="161"/>
                    </a:lnTo>
                    <a:lnTo>
                      <a:pt x="122" y="158"/>
                    </a:lnTo>
                    <a:lnTo>
                      <a:pt x="106" y="155"/>
                    </a:lnTo>
                    <a:lnTo>
                      <a:pt x="91" y="154"/>
                    </a:lnTo>
                    <a:lnTo>
                      <a:pt x="78" y="156"/>
                    </a:lnTo>
                    <a:lnTo>
                      <a:pt x="70" y="162"/>
                    </a:lnTo>
                    <a:lnTo>
                      <a:pt x="68" y="170"/>
                    </a:lnTo>
                    <a:lnTo>
                      <a:pt x="70" y="182"/>
                    </a:lnTo>
                    <a:lnTo>
                      <a:pt x="81" y="198"/>
                    </a:lnTo>
                    <a:lnTo>
                      <a:pt x="91" y="215"/>
                    </a:lnTo>
                    <a:lnTo>
                      <a:pt x="96" y="231"/>
                    </a:lnTo>
                    <a:lnTo>
                      <a:pt x="94" y="246"/>
                    </a:lnTo>
                    <a:lnTo>
                      <a:pt x="90" y="259"/>
                    </a:lnTo>
                    <a:lnTo>
                      <a:pt x="82" y="270"/>
                    </a:lnTo>
                    <a:lnTo>
                      <a:pt x="72" y="280"/>
                    </a:lnTo>
                    <a:lnTo>
                      <a:pt x="63" y="285"/>
                    </a:lnTo>
                    <a:lnTo>
                      <a:pt x="54" y="289"/>
                    </a:lnTo>
                    <a:lnTo>
                      <a:pt x="43" y="295"/>
                    </a:lnTo>
                    <a:lnTo>
                      <a:pt x="28" y="307"/>
                    </a:lnTo>
                    <a:lnTo>
                      <a:pt x="14" y="323"/>
                    </a:lnTo>
                    <a:lnTo>
                      <a:pt x="3" y="343"/>
                    </a:lnTo>
                    <a:lnTo>
                      <a:pt x="0" y="363"/>
                    </a:lnTo>
                    <a:lnTo>
                      <a:pt x="7" y="381"/>
                    </a:lnTo>
                    <a:lnTo>
                      <a:pt x="28" y="395"/>
                    </a:lnTo>
                    <a:lnTo>
                      <a:pt x="64" y="403"/>
                    </a:lnTo>
                    <a:lnTo>
                      <a:pt x="105" y="409"/>
                    </a:lnTo>
                    <a:lnTo>
                      <a:pt x="131" y="415"/>
                    </a:lnTo>
                    <a:lnTo>
                      <a:pt x="145" y="421"/>
                    </a:lnTo>
                    <a:lnTo>
                      <a:pt x="147" y="429"/>
                    </a:lnTo>
                    <a:lnTo>
                      <a:pt x="138" y="438"/>
                    </a:lnTo>
                    <a:lnTo>
                      <a:pt x="119" y="447"/>
                    </a:lnTo>
                    <a:lnTo>
                      <a:pt x="89" y="456"/>
                    </a:lnTo>
                    <a:lnTo>
                      <a:pt x="48" y="466"/>
                    </a:lnTo>
                    <a:lnTo>
                      <a:pt x="15" y="477"/>
                    </a:lnTo>
                    <a:lnTo>
                      <a:pt x="0" y="485"/>
                    </a:lnTo>
                    <a:lnTo>
                      <a:pt x="0" y="491"/>
                    </a:lnTo>
                    <a:lnTo>
                      <a:pt x="10" y="495"/>
                    </a:lnTo>
                    <a:lnTo>
                      <a:pt x="28" y="497"/>
                    </a:lnTo>
                    <a:lnTo>
                      <a:pt x="48" y="499"/>
                    </a:lnTo>
                    <a:lnTo>
                      <a:pt x="68" y="496"/>
                    </a:lnTo>
                    <a:lnTo>
                      <a:pt x="82" y="492"/>
                    </a:lnTo>
                    <a:lnTo>
                      <a:pt x="93" y="491"/>
                    </a:lnTo>
                    <a:lnTo>
                      <a:pt x="105" y="497"/>
                    </a:lnTo>
                    <a:lnTo>
                      <a:pt x="116" y="511"/>
                    </a:lnTo>
                    <a:lnTo>
                      <a:pt x="124" y="526"/>
                    </a:lnTo>
                    <a:lnTo>
                      <a:pt x="128" y="542"/>
                    </a:lnTo>
                    <a:lnTo>
                      <a:pt x="125" y="555"/>
                    </a:lnTo>
                    <a:lnTo>
                      <a:pt x="114" y="563"/>
                    </a:lnTo>
                    <a:lnTo>
                      <a:pt x="92" y="563"/>
                    </a:lnTo>
                    <a:lnTo>
                      <a:pt x="82" y="561"/>
                    </a:lnTo>
                    <a:lnTo>
                      <a:pt x="77" y="561"/>
                    </a:lnTo>
                    <a:lnTo>
                      <a:pt x="77" y="562"/>
                    </a:lnTo>
                    <a:lnTo>
                      <a:pt x="82" y="564"/>
                    </a:lnTo>
                    <a:lnTo>
                      <a:pt x="91" y="567"/>
                    </a:lnTo>
                    <a:lnTo>
                      <a:pt x="101" y="570"/>
                    </a:lnTo>
                    <a:lnTo>
                      <a:pt x="115" y="572"/>
                    </a:lnTo>
                    <a:lnTo>
                      <a:pt x="131" y="576"/>
                    </a:lnTo>
                    <a:lnTo>
                      <a:pt x="147" y="577"/>
                    </a:lnTo>
                    <a:lnTo>
                      <a:pt x="165" y="578"/>
                    </a:lnTo>
                    <a:lnTo>
                      <a:pt x="182" y="578"/>
                    </a:lnTo>
                    <a:lnTo>
                      <a:pt x="197" y="576"/>
                    </a:lnTo>
                    <a:lnTo>
                      <a:pt x="212" y="571"/>
                    </a:lnTo>
                    <a:lnTo>
                      <a:pt x="223" y="565"/>
                    </a:lnTo>
                    <a:lnTo>
                      <a:pt x="233" y="556"/>
                    </a:lnTo>
                    <a:lnTo>
                      <a:pt x="238" y="544"/>
                    </a:lnTo>
                    <a:lnTo>
                      <a:pt x="249" y="517"/>
                    </a:lnTo>
                    <a:lnTo>
                      <a:pt x="261" y="496"/>
                    </a:lnTo>
                    <a:lnTo>
                      <a:pt x="279" y="480"/>
                    </a:lnTo>
                    <a:lnTo>
                      <a:pt x="297" y="470"/>
                    </a:lnTo>
                    <a:lnTo>
                      <a:pt x="317" y="466"/>
                    </a:lnTo>
                    <a:lnTo>
                      <a:pt x="337" y="470"/>
                    </a:lnTo>
                    <a:lnTo>
                      <a:pt x="359" y="481"/>
                    </a:lnTo>
                    <a:lnTo>
                      <a:pt x="379" y="501"/>
                    </a:lnTo>
                    <a:lnTo>
                      <a:pt x="396" y="519"/>
                    </a:lnTo>
                    <a:lnTo>
                      <a:pt x="410" y="529"/>
                    </a:lnTo>
                    <a:lnTo>
                      <a:pt x="420" y="530"/>
                    </a:lnTo>
                    <a:lnTo>
                      <a:pt x="427" y="524"/>
                    </a:lnTo>
                    <a:lnTo>
                      <a:pt x="430" y="512"/>
                    </a:lnTo>
                    <a:lnTo>
                      <a:pt x="431" y="499"/>
                    </a:lnTo>
                    <a:lnTo>
                      <a:pt x="428" y="481"/>
                    </a:lnTo>
                    <a:lnTo>
                      <a:pt x="423" y="464"/>
                    </a:lnTo>
                    <a:lnTo>
                      <a:pt x="420" y="447"/>
                    </a:lnTo>
                    <a:lnTo>
                      <a:pt x="424" y="429"/>
                    </a:lnTo>
                    <a:lnTo>
                      <a:pt x="433" y="413"/>
                    </a:lnTo>
                    <a:lnTo>
                      <a:pt x="446" y="401"/>
                    </a:lnTo>
                    <a:lnTo>
                      <a:pt x="462" y="393"/>
                    </a:lnTo>
                    <a:lnTo>
                      <a:pt x="480" y="391"/>
                    </a:lnTo>
                    <a:lnTo>
                      <a:pt x="498" y="397"/>
                    </a:lnTo>
                    <a:lnTo>
                      <a:pt x="516" y="413"/>
                    </a:lnTo>
                    <a:lnTo>
                      <a:pt x="533" y="425"/>
                    </a:lnTo>
                    <a:lnTo>
                      <a:pt x="548" y="421"/>
                    </a:lnTo>
                    <a:lnTo>
                      <a:pt x="563" y="408"/>
                    </a:lnTo>
                    <a:lnTo>
                      <a:pt x="578" y="387"/>
                    </a:lnTo>
                    <a:lnTo>
                      <a:pt x="592" y="367"/>
                    </a:lnTo>
                    <a:lnTo>
                      <a:pt x="606" y="351"/>
                    </a:lnTo>
                    <a:lnTo>
                      <a:pt x="620" y="347"/>
                    </a:lnTo>
                    <a:lnTo>
                      <a:pt x="634" y="356"/>
                    </a:lnTo>
                    <a:lnTo>
                      <a:pt x="647" y="370"/>
                    </a:lnTo>
                    <a:lnTo>
                      <a:pt x="655" y="374"/>
                    </a:lnTo>
                    <a:lnTo>
                      <a:pt x="660" y="371"/>
                    </a:lnTo>
                    <a:lnTo>
                      <a:pt x="659" y="362"/>
                    </a:lnTo>
                    <a:lnTo>
                      <a:pt x="652" y="349"/>
                    </a:lnTo>
                    <a:lnTo>
                      <a:pt x="640" y="335"/>
                    </a:lnTo>
                    <a:lnTo>
                      <a:pt x="622" y="320"/>
                    </a:lnTo>
                    <a:lnTo>
                      <a:pt x="598" y="309"/>
                    </a:lnTo>
                    <a:lnTo>
                      <a:pt x="623" y="315"/>
                    </a:lnTo>
                    <a:lnTo>
                      <a:pt x="647" y="319"/>
                    </a:lnTo>
                    <a:lnTo>
                      <a:pt x="670" y="319"/>
                    </a:lnTo>
                    <a:lnTo>
                      <a:pt x="692" y="317"/>
                    </a:lnTo>
                    <a:lnTo>
                      <a:pt x="713" y="311"/>
                    </a:lnTo>
                    <a:lnTo>
                      <a:pt x="730" y="303"/>
                    </a:lnTo>
                    <a:lnTo>
                      <a:pt x="745" y="292"/>
                    </a:lnTo>
                    <a:lnTo>
                      <a:pt x="758" y="282"/>
                    </a:lnTo>
                    <a:lnTo>
                      <a:pt x="767" y="269"/>
                    </a:lnTo>
                    <a:lnTo>
                      <a:pt x="773" y="257"/>
                    </a:lnTo>
                    <a:lnTo>
                      <a:pt x="774" y="244"/>
                    </a:lnTo>
                    <a:lnTo>
                      <a:pt x="771" y="230"/>
                    </a:lnTo>
                    <a:lnTo>
                      <a:pt x="764" y="217"/>
                    </a:lnTo>
                    <a:lnTo>
                      <a:pt x="751" y="206"/>
                    </a:lnTo>
                    <a:lnTo>
                      <a:pt x="733" y="196"/>
                    </a:lnTo>
                    <a:lnTo>
                      <a:pt x="708" y="188"/>
                    </a:lnTo>
                    <a:lnTo>
                      <a:pt x="735" y="190"/>
                    </a:lnTo>
                    <a:lnTo>
                      <a:pt x="753" y="183"/>
                    </a:lnTo>
                    <a:lnTo>
                      <a:pt x="765" y="170"/>
                    </a:lnTo>
                    <a:lnTo>
                      <a:pt x="768" y="155"/>
                    </a:lnTo>
                    <a:lnTo>
                      <a:pt x="761" y="143"/>
                    </a:lnTo>
                    <a:lnTo>
                      <a:pt x="744" y="135"/>
                    </a:lnTo>
                    <a:lnTo>
                      <a:pt x="715" y="137"/>
                    </a:lnTo>
                    <a:lnTo>
                      <a:pt x="674" y="151"/>
                    </a:lnTo>
                    <a:lnTo>
                      <a:pt x="634" y="166"/>
                    </a:lnTo>
                    <a:lnTo>
                      <a:pt x="605" y="168"/>
                    </a:lnTo>
                    <a:lnTo>
                      <a:pt x="586" y="161"/>
                    </a:lnTo>
                    <a:lnTo>
                      <a:pt x="581" y="147"/>
                    </a:lnTo>
                    <a:lnTo>
                      <a:pt x="584" y="130"/>
                    </a:lnTo>
                    <a:lnTo>
                      <a:pt x="598" y="113"/>
                    </a:lnTo>
                    <a:lnTo>
                      <a:pt x="622" y="99"/>
                    </a:lnTo>
                    <a:lnTo>
                      <a:pt x="655" y="92"/>
                    </a:lnTo>
                    <a:lnTo>
                      <a:pt x="686" y="88"/>
                    </a:lnTo>
                    <a:lnTo>
                      <a:pt x="701" y="85"/>
                    </a:lnTo>
                    <a:lnTo>
                      <a:pt x="701" y="83"/>
                    </a:lnTo>
                    <a:lnTo>
                      <a:pt x="691" y="79"/>
                    </a:lnTo>
                    <a:lnTo>
                      <a:pt x="672" y="75"/>
                    </a:lnTo>
                    <a:lnTo>
                      <a:pt x="645" y="70"/>
                    </a:lnTo>
                    <a:lnTo>
                      <a:pt x="615" y="63"/>
                    </a:lnTo>
                    <a:lnTo>
                      <a:pt x="583" y="5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111" name="Freeform 14">
                <a:extLst>
                  <a:ext uri="{FF2B5EF4-FFF2-40B4-BE49-F238E27FC236}">
                    <a16:creationId xmlns:a16="http://schemas.microsoft.com/office/drawing/2014/main" id="{8CFA1DD8-3FBD-A345-82A5-21493061F81A}"/>
                  </a:ext>
                </a:extLst>
              </p:cNvPr>
              <p:cNvSpPr>
                <a:spLocks/>
              </p:cNvSpPr>
              <p:nvPr/>
            </p:nvSpPr>
            <p:spPr bwMode="auto">
              <a:xfrm>
                <a:off x="2243" y="2514"/>
                <a:ext cx="469" cy="689"/>
              </a:xfrm>
              <a:custGeom>
                <a:avLst/>
                <a:gdLst>
                  <a:gd name="T0" fmla="*/ 4 w 938"/>
                  <a:gd name="T1" fmla="*/ 24 h 1378"/>
                  <a:gd name="T2" fmla="*/ 6 w 938"/>
                  <a:gd name="T3" fmla="*/ 24 h 1378"/>
                  <a:gd name="T4" fmla="*/ 4 w 938"/>
                  <a:gd name="T5" fmla="*/ 23 h 1378"/>
                  <a:gd name="T6" fmla="*/ 0 w 938"/>
                  <a:gd name="T7" fmla="*/ 21 h 1378"/>
                  <a:gd name="T8" fmla="*/ 4 w 938"/>
                  <a:gd name="T9" fmla="*/ 22 h 1378"/>
                  <a:gd name="T10" fmla="*/ 7 w 938"/>
                  <a:gd name="T11" fmla="*/ 23 h 1378"/>
                  <a:gd name="T12" fmla="*/ 5 w 938"/>
                  <a:gd name="T13" fmla="*/ 20 h 1378"/>
                  <a:gd name="T14" fmla="*/ 7 w 938"/>
                  <a:gd name="T15" fmla="*/ 21 h 1378"/>
                  <a:gd name="T16" fmla="*/ 10 w 938"/>
                  <a:gd name="T17" fmla="*/ 23 h 1378"/>
                  <a:gd name="T18" fmla="*/ 10 w 938"/>
                  <a:gd name="T19" fmla="*/ 17 h 1378"/>
                  <a:gd name="T20" fmla="*/ 10 w 938"/>
                  <a:gd name="T21" fmla="*/ 15 h 1378"/>
                  <a:gd name="T22" fmla="*/ 13 w 938"/>
                  <a:gd name="T23" fmla="*/ 18 h 1378"/>
                  <a:gd name="T24" fmla="*/ 12 w 938"/>
                  <a:gd name="T25" fmla="*/ 11 h 1378"/>
                  <a:gd name="T26" fmla="*/ 10 w 938"/>
                  <a:gd name="T27" fmla="*/ 0 h 1378"/>
                  <a:gd name="T28" fmla="*/ 13 w 938"/>
                  <a:gd name="T29" fmla="*/ 10 h 1378"/>
                  <a:gd name="T30" fmla="*/ 14 w 938"/>
                  <a:gd name="T31" fmla="*/ 13 h 1378"/>
                  <a:gd name="T32" fmla="*/ 14 w 938"/>
                  <a:gd name="T33" fmla="*/ 20 h 1378"/>
                  <a:gd name="T34" fmla="*/ 17 w 938"/>
                  <a:gd name="T35" fmla="*/ 20 h 1378"/>
                  <a:gd name="T36" fmla="*/ 18 w 938"/>
                  <a:gd name="T37" fmla="*/ 8 h 1378"/>
                  <a:gd name="T38" fmla="*/ 18 w 938"/>
                  <a:gd name="T39" fmla="*/ 3 h 1378"/>
                  <a:gd name="T40" fmla="*/ 20 w 938"/>
                  <a:gd name="T41" fmla="*/ 3 h 1378"/>
                  <a:gd name="T42" fmla="*/ 20 w 938"/>
                  <a:gd name="T43" fmla="*/ 9 h 1378"/>
                  <a:gd name="T44" fmla="*/ 19 w 938"/>
                  <a:gd name="T45" fmla="*/ 20 h 1378"/>
                  <a:gd name="T46" fmla="*/ 19 w 938"/>
                  <a:gd name="T47" fmla="*/ 26 h 1378"/>
                  <a:gd name="T48" fmla="*/ 23 w 938"/>
                  <a:gd name="T49" fmla="*/ 21 h 1378"/>
                  <a:gd name="T50" fmla="*/ 26 w 938"/>
                  <a:gd name="T51" fmla="*/ 19 h 1378"/>
                  <a:gd name="T52" fmla="*/ 28 w 938"/>
                  <a:gd name="T53" fmla="*/ 19 h 1378"/>
                  <a:gd name="T54" fmla="*/ 29 w 938"/>
                  <a:gd name="T55" fmla="*/ 15 h 1378"/>
                  <a:gd name="T56" fmla="*/ 30 w 938"/>
                  <a:gd name="T57" fmla="*/ 16 h 1378"/>
                  <a:gd name="T58" fmla="*/ 29 w 938"/>
                  <a:gd name="T59" fmla="*/ 19 h 1378"/>
                  <a:gd name="T60" fmla="*/ 25 w 938"/>
                  <a:gd name="T61" fmla="*/ 20 h 1378"/>
                  <a:gd name="T62" fmla="*/ 23 w 938"/>
                  <a:gd name="T63" fmla="*/ 22 h 1378"/>
                  <a:gd name="T64" fmla="*/ 20 w 938"/>
                  <a:gd name="T65" fmla="*/ 27 h 1378"/>
                  <a:gd name="T66" fmla="*/ 20 w 938"/>
                  <a:gd name="T67" fmla="*/ 35 h 1378"/>
                  <a:gd name="T68" fmla="*/ 21 w 938"/>
                  <a:gd name="T69" fmla="*/ 38 h 1378"/>
                  <a:gd name="T70" fmla="*/ 25 w 938"/>
                  <a:gd name="T71" fmla="*/ 40 h 1378"/>
                  <a:gd name="T72" fmla="*/ 27 w 938"/>
                  <a:gd name="T73" fmla="*/ 42 h 1378"/>
                  <a:gd name="T74" fmla="*/ 26 w 938"/>
                  <a:gd name="T75" fmla="*/ 42 h 1378"/>
                  <a:gd name="T76" fmla="*/ 21 w 938"/>
                  <a:gd name="T77" fmla="*/ 41 h 1378"/>
                  <a:gd name="T78" fmla="*/ 19 w 938"/>
                  <a:gd name="T79" fmla="*/ 42 h 1378"/>
                  <a:gd name="T80" fmla="*/ 17 w 938"/>
                  <a:gd name="T81" fmla="*/ 42 h 1378"/>
                  <a:gd name="T82" fmla="*/ 15 w 938"/>
                  <a:gd name="T83" fmla="*/ 41 h 1378"/>
                  <a:gd name="T84" fmla="*/ 11 w 938"/>
                  <a:gd name="T85" fmla="*/ 42 h 1378"/>
                  <a:gd name="T86" fmla="*/ 11 w 938"/>
                  <a:gd name="T87" fmla="*/ 43 h 1378"/>
                  <a:gd name="T88" fmla="*/ 11 w 938"/>
                  <a:gd name="T89" fmla="*/ 41 h 1378"/>
                  <a:gd name="T90" fmla="*/ 11 w 938"/>
                  <a:gd name="T91" fmla="*/ 41 h 1378"/>
                  <a:gd name="T92" fmla="*/ 8 w 938"/>
                  <a:gd name="T93" fmla="*/ 42 h 1378"/>
                  <a:gd name="T94" fmla="*/ 5 w 938"/>
                  <a:gd name="T95" fmla="*/ 42 h 1378"/>
                  <a:gd name="T96" fmla="*/ 6 w 938"/>
                  <a:gd name="T97" fmla="*/ 42 h 1378"/>
                  <a:gd name="T98" fmla="*/ 9 w 938"/>
                  <a:gd name="T99" fmla="*/ 41 h 1378"/>
                  <a:gd name="T100" fmla="*/ 12 w 938"/>
                  <a:gd name="T101" fmla="*/ 39 h 1378"/>
                  <a:gd name="T102" fmla="*/ 13 w 938"/>
                  <a:gd name="T103" fmla="*/ 31 h 1378"/>
                  <a:gd name="T104" fmla="*/ 12 w 938"/>
                  <a:gd name="T105" fmla="*/ 28 h 1378"/>
                  <a:gd name="T106" fmla="*/ 11 w 938"/>
                  <a:gd name="T107" fmla="*/ 25 h 1378"/>
                  <a:gd name="T108" fmla="*/ 8 w 938"/>
                  <a:gd name="T109" fmla="*/ 24 h 1378"/>
                  <a:gd name="T110" fmla="*/ 5 w 938"/>
                  <a:gd name="T111" fmla="*/ 24 h 1378"/>
                  <a:gd name="T112" fmla="*/ 3 w 938"/>
                  <a:gd name="T113" fmla="*/ 24 h 13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38" h="1378">
                    <a:moveTo>
                      <a:pt x="72" y="744"/>
                    </a:moveTo>
                    <a:lnTo>
                      <a:pt x="75" y="744"/>
                    </a:lnTo>
                    <a:lnTo>
                      <a:pt x="82" y="745"/>
                    </a:lnTo>
                    <a:lnTo>
                      <a:pt x="91" y="746"/>
                    </a:lnTo>
                    <a:lnTo>
                      <a:pt x="102" y="747"/>
                    </a:lnTo>
                    <a:lnTo>
                      <a:pt x="116" y="747"/>
                    </a:lnTo>
                    <a:lnTo>
                      <a:pt x="129" y="749"/>
                    </a:lnTo>
                    <a:lnTo>
                      <a:pt x="142" y="747"/>
                    </a:lnTo>
                    <a:lnTo>
                      <a:pt x="153" y="746"/>
                    </a:lnTo>
                    <a:lnTo>
                      <a:pt x="161" y="744"/>
                    </a:lnTo>
                    <a:lnTo>
                      <a:pt x="165" y="739"/>
                    </a:lnTo>
                    <a:lnTo>
                      <a:pt x="165" y="734"/>
                    </a:lnTo>
                    <a:lnTo>
                      <a:pt x="159" y="727"/>
                    </a:lnTo>
                    <a:lnTo>
                      <a:pt x="146" y="716"/>
                    </a:lnTo>
                    <a:lnTo>
                      <a:pt x="127" y="705"/>
                    </a:lnTo>
                    <a:lnTo>
                      <a:pt x="98" y="690"/>
                    </a:lnTo>
                    <a:lnTo>
                      <a:pt x="60" y="672"/>
                    </a:lnTo>
                    <a:lnTo>
                      <a:pt x="25" y="658"/>
                    </a:lnTo>
                    <a:lnTo>
                      <a:pt x="6" y="649"/>
                    </a:lnTo>
                    <a:lnTo>
                      <a:pt x="0" y="647"/>
                    </a:lnTo>
                    <a:lnTo>
                      <a:pt x="6" y="651"/>
                    </a:lnTo>
                    <a:lnTo>
                      <a:pt x="21" y="656"/>
                    </a:lnTo>
                    <a:lnTo>
                      <a:pt x="43" y="667"/>
                    </a:lnTo>
                    <a:lnTo>
                      <a:pt x="69" y="677"/>
                    </a:lnTo>
                    <a:lnTo>
                      <a:pt x="100" y="689"/>
                    </a:lnTo>
                    <a:lnTo>
                      <a:pt x="130" y="699"/>
                    </a:lnTo>
                    <a:lnTo>
                      <a:pt x="160" y="708"/>
                    </a:lnTo>
                    <a:lnTo>
                      <a:pt x="187" y="715"/>
                    </a:lnTo>
                    <a:lnTo>
                      <a:pt x="207" y="717"/>
                    </a:lnTo>
                    <a:lnTo>
                      <a:pt x="220" y="715"/>
                    </a:lnTo>
                    <a:lnTo>
                      <a:pt x="223" y="707"/>
                    </a:lnTo>
                    <a:lnTo>
                      <a:pt x="214" y="691"/>
                    </a:lnTo>
                    <a:lnTo>
                      <a:pt x="191" y="667"/>
                    </a:lnTo>
                    <a:lnTo>
                      <a:pt x="166" y="644"/>
                    </a:lnTo>
                    <a:lnTo>
                      <a:pt x="153" y="631"/>
                    </a:lnTo>
                    <a:lnTo>
                      <a:pt x="148" y="628"/>
                    </a:lnTo>
                    <a:lnTo>
                      <a:pt x="153" y="631"/>
                    </a:lnTo>
                    <a:lnTo>
                      <a:pt x="165" y="639"/>
                    </a:lnTo>
                    <a:lnTo>
                      <a:pt x="182" y="652"/>
                    </a:lnTo>
                    <a:lnTo>
                      <a:pt x="203" y="666"/>
                    </a:lnTo>
                    <a:lnTo>
                      <a:pt x="226" y="681"/>
                    </a:lnTo>
                    <a:lnTo>
                      <a:pt x="250" y="694"/>
                    </a:lnTo>
                    <a:lnTo>
                      <a:pt x="273" y="705"/>
                    </a:lnTo>
                    <a:lnTo>
                      <a:pt x="295" y="712"/>
                    </a:lnTo>
                    <a:lnTo>
                      <a:pt x="312" y="712"/>
                    </a:lnTo>
                    <a:lnTo>
                      <a:pt x="326" y="704"/>
                    </a:lnTo>
                    <a:lnTo>
                      <a:pt x="333" y="685"/>
                    </a:lnTo>
                    <a:lnTo>
                      <a:pt x="331" y="656"/>
                    </a:lnTo>
                    <a:lnTo>
                      <a:pt x="320" y="615"/>
                    </a:lnTo>
                    <a:lnTo>
                      <a:pt x="294" y="533"/>
                    </a:lnTo>
                    <a:lnTo>
                      <a:pt x="276" y="480"/>
                    </a:lnTo>
                    <a:lnTo>
                      <a:pt x="269" y="452"/>
                    </a:lnTo>
                    <a:lnTo>
                      <a:pt x="269" y="446"/>
                    </a:lnTo>
                    <a:lnTo>
                      <a:pt x="278" y="456"/>
                    </a:lnTo>
                    <a:lnTo>
                      <a:pt x="292" y="478"/>
                    </a:lnTo>
                    <a:lnTo>
                      <a:pt x="312" y="508"/>
                    </a:lnTo>
                    <a:lnTo>
                      <a:pt x="337" y="542"/>
                    </a:lnTo>
                    <a:lnTo>
                      <a:pt x="363" y="568"/>
                    </a:lnTo>
                    <a:lnTo>
                      <a:pt x="382" y="577"/>
                    </a:lnTo>
                    <a:lnTo>
                      <a:pt x="397" y="569"/>
                    </a:lnTo>
                    <a:lnTo>
                      <a:pt x="405" y="547"/>
                    </a:lnTo>
                    <a:lnTo>
                      <a:pt x="407" y="512"/>
                    </a:lnTo>
                    <a:lnTo>
                      <a:pt x="402" y="464"/>
                    </a:lnTo>
                    <a:lnTo>
                      <a:pt x="390" y="405"/>
                    </a:lnTo>
                    <a:lnTo>
                      <a:pt x="371" y="337"/>
                    </a:lnTo>
                    <a:lnTo>
                      <a:pt x="334" y="215"/>
                    </a:lnTo>
                    <a:lnTo>
                      <a:pt x="306" y="116"/>
                    </a:lnTo>
                    <a:lnTo>
                      <a:pt x="289" y="43"/>
                    </a:lnTo>
                    <a:lnTo>
                      <a:pt x="283" y="3"/>
                    </a:lnTo>
                    <a:lnTo>
                      <a:pt x="291" y="0"/>
                    </a:lnTo>
                    <a:lnTo>
                      <a:pt x="312" y="40"/>
                    </a:lnTo>
                    <a:lnTo>
                      <a:pt x="348" y="126"/>
                    </a:lnTo>
                    <a:lnTo>
                      <a:pt x="400" y="266"/>
                    </a:lnTo>
                    <a:lnTo>
                      <a:pt x="408" y="291"/>
                    </a:lnTo>
                    <a:lnTo>
                      <a:pt x="416" y="315"/>
                    </a:lnTo>
                    <a:lnTo>
                      <a:pt x="422" y="338"/>
                    </a:lnTo>
                    <a:lnTo>
                      <a:pt x="426" y="359"/>
                    </a:lnTo>
                    <a:lnTo>
                      <a:pt x="431" y="378"/>
                    </a:lnTo>
                    <a:lnTo>
                      <a:pt x="433" y="391"/>
                    </a:lnTo>
                    <a:lnTo>
                      <a:pt x="435" y="401"/>
                    </a:lnTo>
                    <a:lnTo>
                      <a:pt x="435" y="404"/>
                    </a:lnTo>
                    <a:lnTo>
                      <a:pt x="435" y="424"/>
                    </a:lnTo>
                    <a:lnTo>
                      <a:pt x="438" y="474"/>
                    </a:lnTo>
                    <a:lnTo>
                      <a:pt x="441" y="541"/>
                    </a:lnTo>
                    <a:lnTo>
                      <a:pt x="447" y="610"/>
                    </a:lnTo>
                    <a:lnTo>
                      <a:pt x="457" y="670"/>
                    </a:lnTo>
                    <a:lnTo>
                      <a:pt x="471" y="704"/>
                    </a:lnTo>
                    <a:lnTo>
                      <a:pt x="489" y="700"/>
                    </a:lnTo>
                    <a:lnTo>
                      <a:pt x="514" y="644"/>
                    </a:lnTo>
                    <a:lnTo>
                      <a:pt x="517" y="630"/>
                    </a:lnTo>
                    <a:lnTo>
                      <a:pt x="524" y="592"/>
                    </a:lnTo>
                    <a:lnTo>
                      <a:pt x="534" y="531"/>
                    </a:lnTo>
                    <a:lnTo>
                      <a:pt x="545" y="452"/>
                    </a:lnTo>
                    <a:lnTo>
                      <a:pt x="553" y="358"/>
                    </a:lnTo>
                    <a:lnTo>
                      <a:pt x="559" y="252"/>
                    </a:lnTo>
                    <a:lnTo>
                      <a:pt x="557" y="137"/>
                    </a:lnTo>
                    <a:lnTo>
                      <a:pt x="549" y="16"/>
                    </a:lnTo>
                    <a:lnTo>
                      <a:pt x="549" y="26"/>
                    </a:lnTo>
                    <a:lnTo>
                      <a:pt x="552" y="54"/>
                    </a:lnTo>
                    <a:lnTo>
                      <a:pt x="556" y="87"/>
                    </a:lnTo>
                    <a:lnTo>
                      <a:pt x="563" y="121"/>
                    </a:lnTo>
                    <a:lnTo>
                      <a:pt x="572" y="145"/>
                    </a:lnTo>
                    <a:lnTo>
                      <a:pt x="586" y="151"/>
                    </a:lnTo>
                    <a:lnTo>
                      <a:pt x="604" y="130"/>
                    </a:lnTo>
                    <a:lnTo>
                      <a:pt x="625" y="75"/>
                    </a:lnTo>
                    <a:lnTo>
                      <a:pt x="642" y="31"/>
                    </a:lnTo>
                    <a:lnTo>
                      <a:pt x="644" y="39"/>
                    </a:lnTo>
                    <a:lnTo>
                      <a:pt x="637" y="89"/>
                    </a:lnTo>
                    <a:lnTo>
                      <a:pt x="625" y="170"/>
                    </a:lnTo>
                    <a:lnTo>
                      <a:pt x="613" y="270"/>
                    </a:lnTo>
                    <a:lnTo>
                      <a:pt x="604" y="379"/>
                    </a:lnTo>
                    <a:lnTo>
                      <a:pt x="602" y="482"/>
                    </a:lnTo>
                    <a:lnTo>
                      <a:pt x="613" y="572"/>
                    </a:lnTo>
                    <a:lnTo>
                      <a:pt x="608" y="590"/>
                    </a:lnTo>
                    <a:lnTo>
                      <a:pt x="599" y="633"/>
                    </a:lnTo>
                    <a:lnTo>
                      <a:pt x="586" y="691"/>
                    </a:lnTo>
                    <a:lnTo>
                      <a:pt x="578" y="752"/>
                    </a:lnTo>
                    <a:lnTo>
                      <a:pt x="576" y="803"/>
                    </a:lnTo>
                    <a:lnTo>
                      <a:pt x="584" y="834"/>
                    </a:lnTo>
                    <a:lnTo>
                      <a:pt x="608" y="830"/>
                    </a:lnTo>
                    <a:lnTo>
                      <a:pt x="651" y="782"/>
                    </a:lnTo>
                    <a:lnTo>
                      <a:pt x="693" y="721"/>
                    </a:lnTo>
                    <a:lnTo>
                      <a:pt x="716" y="684"/>
                    </a:lnTo>
                    <a:lnTo>
                      <a:pt x="723" y="666"/>
                    </a:lnTo>
                    <a:lnTo>
                      <a:pt x="719" y="663"/>
                    </a:lnTo>
                    <a:lnTo>
                      <a:pt x="708" y="669"/>
                    </a:lnTo>
                    <a:lnTo>
                      <a:pt x="695" y="679"/>
                    </a:lnTo>
                    <a:lnTo>
                      <a:pt x="683" y="690"/>
                    </a:lnTo>
                    <a:lnTo>
                      <a:pt x="678" y="694"/>
                    </a:lnTo>
                    <a:lnTo>
                      <a:pt x="806" y="587"/>
                    </a:lnTo>
                    <a:lnTo>
                      <a:pt x="811" y="588"/>
                    </a:lnTo>
                    <a:lnTo>
                      <a:pt x="821" y="592"/>
                    </a:lnTo>
                    <a:lnTo>
                      <a:pt x="837" y="594"/>
                    </a:lnTo>
                    <a:lnTo>
                      <a:pt x="856" y="592"/>
                    </a:lnTo>
                    <a:lnTo>
                      <a:pt x="874" y="584"/>
                    </a:lnTo>
                    <a:lnTo>
                      <a:pt x="892" y="566"/>
                    </a:lnTo>
                    <a:lnTo>
                      <a:pt x="905" y="538"/>
                    </a:lnTo>
                    <a:lnTo>
                      <a:pt x="912" y="494"/>
                    </a:lnTo>
                    <a:lnTo>
                      <a:pt x="915" y="472"/>
                    </a:lnTo>
                    <a:lnTo>
                      <a:pt x="919" y="459"/>
                    </a:lnTo>
                    <a:lnTo>
                      <a:pt x="923" y="454"/>
                    </a:lnTo>
                    <a:lnTo>
                      <a:pt x="928" y="454"/>
                    </a:lnTo>
                    <a:lnTo>
                      <a:pt x="932" y="459"/>
                    </a:lnTo>
                    <a:lnTo>
                      <a:pt x="935" y="471"/>
                    </a:lnTo>
                    <a:lnTo>
                      <a:pt x="938" y="485"/>
                    </a:lnTo>
                    <a:lnTo>
                      <a:pt x="938" y="502"/>
                    </a:lnTo>
                    <a:lnTo>
                      <a:pt x="935" y="522"/>
                    </a:lnTo>
                    <a:lnTo>
                      <a:pt x="930" y="542"/>
                    </a:lnTo>
                    <a:lnTo>
                      <a:pt x="920" y="563"/>
                    </a:lnTo>
                    <a:lnTo>
                      <a:pt x="906" y="583"/>
                    </a:lnTo>
                    <a:lnTo>
                      <a:pt x="888" y="601"/>
                    </a:lnTo>
                    <a:lnTo>
                      <a:pt x="865" y="617"/>
                    </a:lnTo>
                    <a:lnTo>
                      <a:pt x="835" y="630"/>
                    </a:lnTo>
                    <a:lnTo>
                      <a:pt x="799" y="638"/>
                    </a:lnTo>
                    <a:lnTo>
                      <a:pt x="797" y="639"/>
                    </a:lnTo>
                    <a:lnTo>
                      <a:pt x="789" y="644"/>
                    </a:lnTo>
                    <a:lnTo>
                      <a:pt x="777" y="651"/>
                    </a:lnTo>
                    <a:lnTo>
                      <a:pt x="763" y="661"/>
                    </a:lnTo>
                    <a:lnTo>
                      <a:pt x="745" y="675"/>
                    </a:lnTo>
                    <a:lnTo>
                      <a:pt x="726" y="692"/>
                    </a:lnTo>
                    <a:lnTo>
                      <a:pt x="706" y="713"/>
                    </a:lnTo>
                    <a:lnTo>
                      <a:pt x="686" y="738"/>
                    </a:lnTo>
                    <a:lnTo>
                      <a:pt x="667" y="768"/>
                    </a:lnTo>
                    <a:lnTo>
                      <a:pt x="650" y="802"/>
                    </a:lnTo>
                    <a:lnTo>
                      <a:pt x="636" y="841"/>
                    </a:lnTo>
                    <a:lnTo>
                      <a:pt x="624" y="885"/>
                    </a:lnTo>
                    <a:lnTo>
                      <a:pt x="617" y="933"/>
                    </a:lnTo>
                    <a:lnTo>
                      <a:pt x="615" y="987"/>
                    </a:lnTo>
                    <a:lnTo>
                      <a:pt x="619" y="1047"/>
                    </a:lnTo>
                    <a:lnTo>
                      <a:pt x="629" y="1113"/>
                    </a:lnTo>
                    <a:lnTo>
                      <a:pt x="630" y="1118"/>
                    </a:lnTo>
                    <a:lnTo>
                      <a:pt x="636" y="1132"/>
                    </a:lnTo>
                    <a:lnTo>
                      <a:pt x="644" y="1153"/>
                    </a:lnTo>
                    <a:lnTo>
                      <a:pt x="654" y="1177"/>
                    </a:lnTo>
                    <a:lnTo>
                      <a:pt x="668" y="1201"/>
                    </a:lnTo>
                    <a:lnTo>
                      <a:pt x="685" y="1224"/>
                    </a:lnTo>
                    <a:lnTo>
                      <a:pt x="704" y="1242"/>
                    </a:lnTo>
                    <a:lnTo>
                      <a:pt x="724" y="1252"/>
                    </a:lnTo>
                    <a:lnTo>
                      <a:pt x="746" y="1259"/>
                    </a:lnTo>
                    <a:lnTo>
                      <a:pt x="769" y="1266"/>
                    </a:lnTo>
                    <a:lnTo>
                      <a:pt x="792" y="1275"/>
                    </a:lnTo>
                    <a:lnTo>
                      <a:pt x="813" y="1284"/>
                    </a:lnTo>
                    <a:lnTo>
                      <a:pt x="832" y="1297"/>
                    </a:lnTo>
                    <a:lnTo>
                      <a:pt x="847" y="1310"/>
                    </a:lnTo>
                    <a:lnTo>
                      <a:pt x="856" y="1326"/>
                    </a:lnTo>
                    <a:lnTo>
                      <a:pt x="860" y="1344"/>
                    </a:lnTo>
                    <a:lnTo>
                      <a:pt x="858" y="1355"/>
                    </a:lnTo>
                    <a:lnTo>
                      <a:pt x="851" y="1351"/>
                    </a:lnTo>
                    <a:lnTo>
                      <a:pt x="839" y="1338"/>
                    </a:lnTo>
                    <a:lnTo>
                      <a:pt x="820" y="1321"/>
                    </a:lnTo>
                    <a:lnTo>
                      <a:pt x="795" y="1303"/>
                    </a:lnTo>
                    <a:lnTo>
                      <a:pt x="764" y="1287"/>
                    </a:lnTo>
                    <a:lnTo>
                      <a:pt x="727" y="1280"/>
                    </a:lnTo>
                    <a:lnTo>
                      <a:pt x="683" y="1284"/>
                    </a:lnTo>
                    <a:lnTo>
                      <a:pt x="661" y="1290"/>
                    </a:lnTo>
                    <a:lnTo>
                      <a:pt x="640" y="1297"/>
                    </a:lnTo>
                    <a:lnTo>
                      <a:pt x="622" y="1304"/>
                    </a:lnTo>
                    <a:lnTo>
                      <a:pt x="606" y="1310"/>
                    </a:lnTo>
                    <a:lnTo>
                      <a:pt x="591" y="1317"/>
                    </a:lnTo>
                    <a:lnTo>
                      <a:pt x="577" y="1322"/>
                    </a:lnTo>
                    <a:lnTo>
                      <a:pt x="564" y="1328"/>
                    </a:lnTo>
                    <a:lnTo>
                      <a:pt x="553" y="1332"/>
                    </a:lnTo>
                    <a:lnTo>
                      <a:pt x="541" y="1335"/>
                    </a:lnTo>
                    <a:lnTo>
                      <a:pt x="530" y="1337"/>
                    </a:lnTo>
                    <a:lnTo>
                      <a:pt x="518" y="1337"/>
                    </a:lnTo>
                    <a:lnTo>
                      <a:pt x="507" y="1336"/>
                    </a:lnTo>
                    <a:lnTo>
                      <a:pt x="494" y="1333"/>
                    </a:lnTo>
                    <a:lnTo>
                      <a:pt x="480" y="1328"/>
                    </a:lnTo>
                    <a:lnTo>
                      <a:pt x="466" y="1320"/>
                    </a:lnTo>
                    <a:lnTo>
                      <a:pt x="450" y="1310"/>
                    </a:lnTo>
                    <a:lnTo>
                      <a:pt x="419" y="1294"/>
                    </a:lnTo>
                    <a:lnTo>
                      <a:pt x="394" y="1289"/>
                    </a:lnTo>
                    <a:lnTo>
                      <a:pt x="374" y="1294"/>
                    </a:lnTo>
                    <a:lnTo>
                      <a:pt x="360" y="1305"/>
                    </a:lnTo>
                    <a:lnTo>
                      <a:pt x="349" y="1322"/>
                    </a:lnTo>
                    <a:lnTo>
                      <a:pt x="341" y="1342"/>
                    </a:lnTo>
                    <a:lnTo>
                      <a:pt x="335" y="1360"/>
                    </a:lnTo>
                    <a:lnTo>
                      <a:pt x="332" y="1378"/>
                    </a:lnTo>
                    <a:lnTo>
                      <a:pt x="329" y="1376"/>
                    </a:lnTo>
                    <a:lnTo>
                      <a:pt x="326" y="1371"/>
                    </a:lnTo>
                    <a:lnTo>
                      <a:pt x="321" y="1364"/>
                    </a:lnTo>
                    <a:lnTo>
                      <a:pt x="317" y="1353"/>
                    </a:lnTo>
                    <a:lnTo>
                      <a:pt x="314" y="1341"/>
                    </a:lnTo>
                    <a:lnTo>
                      <a:pt x="317" y="1326"/>
                    </a:lnTo>
                    <a:lnTo>
                      <a:pt x="324" y="1309"/>
                    </a:lnTo>
                    <a:lnTo>
                      <a:pt x="339" y="1290"/>
                    </a:lnTo>
                    <a:lnTo>
                      <a:pt x="351" y="1276"/>
                    </a:lnTo>
                    <a:lnTo>
                      <a:pt x="354" y="1273"/>
                    </a:lnTo>
                    <a:lnTo>
                      <a:pt x="347" y="1276"/>
                    </a:lnTo>
                    <a:lnTo>
                      <a:pt x="333" y="1284"/>
                    </a:lnTo>
                    <a:lnTo>
                      <a:pt x="314" y="1295"/>
                    </a:lnTo>
                    <a:lnTo>
                      <a:pt x="294" y="1305"/>
                    </a:lnTo>
                    <a:lnTo>
                      <a:pt x="271" y="1313"/>
                    </a:lnTo>
                    <a:lnTo>
                      <a:pt x="250" y="1317"/>
                    </a:lnTo>
                    <a:lnTo>
                      <a:pt x="230" y="1318"/>
                    </a:lnTo>
                    <a:lnTo>
                      <a:pt x="211" y="1320"/>
                    </a:lnTo>
                    <a:lnTo>
                      <a:pt x="192" y="1323"/>
                    </a:lnTo>
                    <a:lnTo>
                      <a:pt x="176" y="1327"/>
                    </a:lnTo>
                    <a:lnTo>
                      <a:pt x="161" y="1330"/>
                    </a:lnTo>
                    <a:lnTo>
                      <a:pt x="151" y="1334"/>
                    </a:lnTo>
                    <a:lnTo>
                      <a:pt x="143" y="1336"/>
                    </a:lnTo>
                    <a:lnTo>
                      <a:pt x="140" y="1337"/>
                    </a:lnTo>
                    <a:lnTo>
                      <a:pt x="143" y="1335"/>
                    </a:lnTo>
                    <a:lnTo>
                      <a:pt x="151" y="1329"/>
                    </a:lnTo>
                    <a:lnTo>
                      <a:pt x="163" y="1320"/>
                    </a:lnTo>
                    <a:lnTo>
                      <a:pt x="180" y="1311"/>
                    </a:lnTo>
                    <a:lnTo>
                      <a:pt x="197" y="1302"/>
                    </a:lnTo>
                    <a:lnTo>
                      <a:pt x="216" y="1294"/>
                    </a:lnTo>
                    <a:lnTo>
                      <a:pt x="237" y="1288"/>
                    </a:lnTo>
                    <a:lnTo>
                      <a:pt x="257" y="1287"/>
                    </a:lnTo>
                    <a:lnTo>
                      <a:pt x="278" y="1287"/>
                    </a:lnTo>
                    <a:lnTo>
                      <a:pt x="301" y="1283"/>
                    </a:lnTo>
                    <a:lnTo>
                      <a:pt x="324" y="1275"/>
                    </a:lnTo>
                    <a:lnTo>
                      <a:pt x="347" y="1261"/>
                    </a:lnTo>
                    <a:lnTo>
                      <a:pt x="367" y="1243"/>
                    </a:lnTo>
                    <a:lnTo>
                      <a:pt x="383" y="1216"/>
                    </a:lnTo>
                    <a:lnTo>
                      <a:pt x="396" y="1183"/>
                    </a:lnTo>
                    <a:lnTo>
                      <a:pt x="401" y="1141"/>
                    </a:lnTo>
                    <a:lnTo>
                      <a:pt x="400" y="1049"/>
                    </a:lnTo>
                    <a:lnTo>
                      <a:pt x="392" y="965"/>
                    </a:lnTo>
                    <a:lnTo>
                      <a:pt x="383" y="904"/>
                    </a:lnTo>
                    <a:lnTo>
                      <a:pt x="379" y="881"/>
                    </a:lnTo>
                    <a:lnTo>
                      <a:pt x="377" y="881"/>
                    </a:lnTo>
                    <a:lnTo>
                      <a:pt x="370" y="879"/>
                    </a:lnTo>
                    <a:lnTo>
                      <a:pt x="362" y="875"/>
                    </a:lnTo>
                    <a:lnTo>
                      <a:pt x="351" y="868"/>
                    </a:lnTo>
                    <a:lnTo>
                      <a:pt x="342" y="858"/>
                    </a:lnTo>
                    <a:lnTo>
                      <a:pt x="335" y="843"/>
                    </a:lnTo>
                    <a:lnTo>
                      <a:pt x="332" y="822"/>
                    </a:lnTo>
                    <a:lnTo>
                      <a:pt x="333" y="795"/>
                    </a:lnTo>
                    <a:lnTo>
                      <a:pt x="332" y="769"/>
                    </a:lnTo>
                    <a:lnTo>
                      <a:pt x="321" y="752"/>
                    </a:lnTo>
                    <a:lnTo>
                      <a:pt x="303" y="744"/>
                    </a:lnTo>
                    <a:lnTo>
                      <a:pt x="280" y="742"/>
                    </a:lnTo>
                    <a:lnTo>
                      <a:pt x="252" y="743"/>
                    </a:lnTo>
                    <a:lnTo>
                      <a:pt x="225" y="747"/>
                    </a:lnTo>
                    <a:lnTo>
                      <a:pt x="197" y="754"/>
                    </a:lnTo>
                    <a:lnTo>
                      <a:pt x="174" y="759"/>
                    </a:lnTo>
                    <a:lnTo>
                      <a:pt x="153" y="762"/>
                    </a:lnTo>
                    <a:lnTo>
                      <a:pt x="136" y="764"/>
                    </a:lnTo>
                    <a:lnTo>
                      <a:pt x="120" y="764"/>
                    </a:lnTo>
                    <a:lnTo>
                      <a:pt x="106" y="762"/>
                    </a:lnTo>
                    <a:lnTo>
                      <a:pt x="94" y="760"/>
                    </a:lnTo>
                    <a:lnTo>
                      <a:pt x="85" y="755"/>
                    </a:lnTo>
                    <a:lnTo>
                      <a:pt x="78" y="751"/>
                    </a:lnTo>
                    <a:lnTo>
                      <a:pt x="72" y="7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sp>
        <p:nvSpPr>
          <p:cNvPr id="4103" name="Rectangle 15">
            <a:extLst>
              <a:ext uri="{FF2B5EF4-FFF2-40B4-BE49-F238E27FC236}">
                <a16:creationId xmlns:a16="http://schemas.microsoft.com/office/drawing/2014/main" id="{5244A311-9CEF-6F4C-938B-7E001BF64F24}"/>
              </a:ext>
            </a:extLst>
          </p:cNvPr>
          <p:cNvSpPr>
            <a:spLocks noChangeArrowheads="1"/>
          </p:cNvSpPr>
          <p:nvPr/>
        </p:nvSpPr>
        <p:spPr bwMode="auto">
          <a:xfrm>
            <a:off x="7239000" y="6172200"/>
            <a:ext cx="1676400" cy="53340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0"/>
              </a:spcBef>
              <a:buFontTx/>
              <a:buNone/>
            </a:pPr>
            <a:endParaRPr lang="en-US" altLang="en-US" sz="2400"/>
          </a:p>
        </p:txBody>
      </p:sp>
    </p:spTree>
  </p:cSld>
  <p:clrMapOvr>
    <a:masterClrMapping/>
  </p:clrMapOvr>
  <p:transition>
    <p:strips/>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C4C69621-3BE9-7C48-A296-4D7B631DB266}"/>
              </a:ext>
            </a:extLst>
          </p:cNvPr>
          <p:cNvSpPr>
            <a:spLocks noGrp="1" noChangeArrowheads="1"/>
          </p:cNvSpPr>
          <p:nvPr>
            <p:ph type="body" idx="1"/>
          </p:nvPr>
        </p:nvSpPr>
        <p:spPr>
          <a:xfrm>
            <a:off x="685800" y="2057400"/>
            <a:ext cx="8458200" cy="4648200"/>
          </a:xfrm>
        </p:spPr>
        <p:txBody>
          <a:bodyPr/>
          <a:lstStyle/>
          <a:p>
            <a:r>
              <a:rPr lang="ru-RU" altLang="ru-RU" sz="2800"/>
              <a:t>Христологическая герменевтика</a:t>
            </a:r>
            <a:endParaRPr lang="en-US" altLang="ru-RU" sz="2800"/>
          </a:p>
          <a:p>
            <a:r>
              <a:rPr lang="ru-RU" altLang="en-US" sz="2800"/>
              <a:t>Мартин Лютер</a:t>
            </a:r>
            <a:r>
              <a:rPr lang="en-US" altLang="en-US" sz="2800"/>
              <a:t> - Was Christum treibet </a:t>
            </a:r>
            <a:r>
              <a:rPr lang="ru-RU" altLang="en-US" sz="2800"/>
              <a:t>                </a:t>
            </a:r>
            <a:r>
              <a:rPr lang="en-US" altLang="en-US" sz="2800"/>
              <a:t>(</a:t>
            </a:r>
            <a:r>
              <a:rPr lang="ru-RU" altLang="en-US" sz="2800"/>
              <a:t>все, что возвышает Христа, истинно                    и непререкаемо)</a:t>
            </a:r>
          </a:p>
          <a:p>
            <a:endParaRPr lang="ru-RU" altLang="en-US" sz="1100"/>
          </a:p>
          <a:p>
            <a:r>
              <a:rPr lang="ru-RU" altLang="ru-RU" sz="2800"/>
              <a:t>Христологическая герменевтика ведет                  к канону внутри канона</a:t>
            </a:r>
            <a:br>
              <a:rPr lang="en-US" altLang="en-US" sz="2800"/>
            </a:br>
            <a:endParaRPr lang="en-US" altLang="en-US" sz="1400"/>
          </a:p>
          <a:p>
            <a:r>
              <a:rPr lang="ru-RU" altLang="ru-RU" sz="2800"/>
              <a:t>Христологическая герменевтика приводит                       к критике содержания Священного Писания</a:t>
            </a:r>
            <a:endParaRPr lang="en-US" altLang="en-US" sz="2800"/>
          </a:p>
          <a:p>
            <a:pPr eaLnBrk="1" hangingPunct="1">
              <a:lnSpc>
                <a:spcPct val="90000"/>
              </a:lnSpc>
            </a:pPr>
            <a:endParaRPr lang="en-US" altLang="en-US" sz="2800" b="1"/>
          </a:p>
        </p:txBody>
      </p:sp>
      <p:sp>
        <p:nvSpPr>
          <p:cNvPr id="22530" name="Rectangle 2">
            <a:extLst>
              <a:ext uri="{FF2B5EF4-FFF2-40B4-BE49-F238E27FC236}">
                <a16:creationId xmlns:a16="http://schemas.microsoft.com/office/drawing/2014/main" id="{9C250ED1-6B71-3C48-B4B7-99A4859683CF}"/>
              </a:ext>
            </a:extLst>
          </p:cNvPr>
          <p:cNvSpPr>
            <a:spLocks noGrp="1" noChangeArrowheads="1"/>
          </p:cNvSpPr>
          <p:nvPr>
            <p:ph type="title"/>
          </p:nvPr>
        </p:nvSpPr>
        <p:spPr/>
        <p:txBody>
          <a:bodyPr/>
          <a:lstStyle/>
          <a:p>
            <a:pPr eaLnBrk="1" hangingPunct="1"/>
            <a:r>
              <a:rPr lang="ru-RU" altLang="en-US" sz="3600"/>
              <a:t>Христологическая герменевтика</a:t>
            </a:r>
            <a:endParaRPr lang="en-US" altLang="en-US" sz="360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0" end="0"/>
                                            </p:txEl>
                                          </p:spTgt>
                                        </p:tgtEl>
                                        <p:attrNameLst>
                                          <p:attrName>ppt_c</p:attrName>
                                        </p:attrNameLst>
                                      </p:cBhvr>
                                      <p:to>
                                        <a:srgbClr val="00008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1" end="1"/>
                                            </p:txEl>
                                          </p:spTgt>
                                        </p:tgtEl>
                                        <p:attrNameLst>
                                          <p:attrName>ppt_c</p:attrName>
                                        </p:attrNameLst>
                                      </p:cBhvr>
                                      <p:to>
                                        <a:srgbClr val="00008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0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3" end="3"/>
                                            </p:txEl>
                                          </p:spTgt>
                                        </p:tgtEl>
                                        <p:attrNameLst>
                                          <p:attrName>ppt_c</p:attrName>
                                        </p:attrNameLst>
                                      </p:cBhvr>
                                      <p:to>
                                        <a:srgbClr val="00008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0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4" end="4"/>
                                            </p:txEl>
                                          </p:spTgt>
                                        </p:tgtEl>
                                        <p:attrNameLst>
                                          <p:attrName>ppt_c</p:attrName>
                                        </p:attrNameLst>
                                      </p:cBhvr>
                                      <p:to>
                                        <a:srgbClr val="000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B7733040-9433-764F-8471-D2A93D642C01}"/>
              </a:ext>
            </a:extLst>
          </p:cNvPr>
          <p:cNvSpPr>
            <a:spLocks noGrp="1" noChangeArrowheads="1"/>
          </p:cNvSpPr>
          <p:nvPr>
            <p:ph type="body" idx="1"/>
          </p:nvPr>
        </p:nvSpPr>
        <p:spPr>
          <a:xfrm>
            <a:off x="234950" y="2362200"/>
            <a:ext cx="8909050" cy="166096950"/>
          </a:xfrm>
        </p:spPr>
        <p:txBody>
          <a:bodyPr/>
          <a:lstStyle/>
          <a:p>
            <a:pPr eaLnBrk="1" hangingPunct="1">
              <a:lnSpc>
                <a:spcPct val="90000"/>
              </a:lnSpc>
              <a:defRPr/>
            </a:pPr>
            <a:r>
              <a:rPr lang="ru-RU" altLang="en-US" sz="2400" dirty="0"/>
              <a:t>В 1535 г. в своих лекциях по посланиям к Галатам, отвечая оппонентам, приводящим библейские отрывки               о делах и заслугах, Лютер подчеркивает следующее:                        «Вы делаете акцент на слуге, то есть Священном Писании, и не на всем Писании и даже не на самых сильных его частях, но только на нескольких отрывках, упоминающих о делах. Я оставляю этого слугу вам. И, со своей стороны, обращаю свой взор на Господа, который является Царем Священного Писания»             </a:t>
            </a:r>
          </a:p>
          <a:p>
            <a:pPr marL="0" indent="0" eaLnBrk="1" hangingPunct="1">
              <a:lnSpc>
                <a:spcPct val="90000"/>
              </a:lnSpc>
              <a:buFontTx/>
              <a:buNone/>
              <a:defRPr/>
            </a:pPr>
            <a:r>
              <a:rPr lang="ru-RU" altLang="en-US" sz="2400" dirty="0"/>
              <a:t>				</a:t>
            </a:r>
            <a:r>
              <a:rPr lang="en-GB" altLang="en-US" sz="1600" dirty="0"/>
              <a:t>(</a:t>
            </a:r>
            <a:r>
              <a:rPr lang="en-GB" altLang="en-US" sz="1600" i="1" dirty="0"/>
              <a:t>LW</a:t>
            </a:r>
            <a:r>
              <a:rPr lang="en-GB" altLang="en-US" sz="1600" dirty="0"/>
              <a:t> 26, 295; </a:t>
            </a:r>
            <a:r>
              <a:rPr lang="en-GB" altLang="en-US" sz="1600" i="1" dirty="0"/>
              <a:t>WA</a:t>
            </a:r>
            <a:r>
              <a:rPr lang="en-GB" altLang="en-US" sz="1600" dirty="0"/>
              <a:t> 40, I, 459, 14-16).</a:t>
            </a:r>
            <a:endParaRPr lang="en-US" altLang="en-US" sz="1600" dirty="0"/>
          </a:p>
        </p:txBody>
      </p:sp>
      <p:sp>
        <p:nvSpPr>
          <p:cNvPr id="24578" name="Rectangle 2">
            <a:extLst>
              <a:ext uri="{FF2B5EF4-FFF2-40B4-BE49-F238E27FC236}">
                <a16:creationId xmlns:a16="http://schemas.microsoft.com/office/drawing/2014/main" id="{737524DF-579C-EA45-84CD-659BF8A61CDA}"/>
              </a:ext>
            </a:extLst>
          </p:cNvPr>
          <p:cNvSpPr>
            <a:spLocks noGrp="1" noChangeArrowheads="1"/>
          </p:cNvSpPr>
          <p:nvPr>
            <p:ph type="title"/>
          </p:nvPr>
        </p:nvSpPr>
        <p:spPr/>
        <p:txBody>
          <a:bodyPr/>
          <a:lstStyle/>
          <a:p>
            <a:pPr eaLnBrk="1" hangingPunct="1"/>
            <a:r>
              <a:rPr lang="ru-RU" altLang="en-US" sz="3200"/>
              <a:t>Христологическая герменевтика</a:t>
            </a:r>
            <a:endParaRPr lang="en-US" altLang="en-US" sz="320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0" end="0"/>
                                            </p:txEl>
                                          </p:spTgt>
                                        </p:tgtEl>
                                        <p:attrNameLst>
                                          <p:attrName>ppt_c</p:attrName>
                                        </p:attrNameLst>
                                      </p:cBhvr>
                                      <p:to>
                                        <a:srgbClr val="00008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1" end="1"/>
                                            </p:txEl>
                                          </p:spTgt>
                                        </p:tgtEl>
                                        <p:attrNameLst>
                                          <p:attrName>ppt_c</p:attrName>
                                        </p:attrNameLst>
                                      </p:cBhvr>
                                      <p:to>
                                        <a:srgbClr val="000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82D251B6-869A-8445-8B43-63C55FC7BD84}"/>
              </a:ext>
            </a:extLst>
          </p:cNvPr>
          <p:cNvSpPr>
            <a:spLocks noGrp="1" noChangeArrowheads="1"/>
          </p:cNvSpPr>
          <p:nvPr>
            <p:ph type="body" idx="1"/>
          </p:nvPr>
        </p:nvSpPr>
        <p:spPr>
          <a:xfrm>
            <a:off x="635000" y="2209800"/>
            <a:ext cx="8070850" cy="10455275"/>
          </a:xfrm>
        </p:spPr>
        <p:txBody>
          <a:bodyPr/>
          <a:lstStyle/>
          <a:p>
            <a:r>
              <a:rPr lang="ru-RU" altLang="ru-RU" sz="1800"/>
              <a:t>В том же году Лютер снова подчеркнул статус Священного Писания как слуги по отношению ко Христу, когда он написал: «Если коротко, Христос - Господин, а не слуга, Господин субботы, закона и всего сущего. Священное Писание нужно понимать в пользу Христа, а не против него. По этой причине Писание должно либо указывать на него, либо оно не должно считаться истинным… Поэтому, если противники обращают Священное Писание против Христа, то мы обращаем Христа против Писания. У нас есть Господин, у них слуги; у нас Глава, у них - стопы или другие части тела, над которыми глава обязательно имеет власть и превосходство. Если бы с одним из них пришлось расстаться, с Христом и законом, то нужно отвергнуть  закон, а не Христа. Ибо, если у нас есть Христос, мы можем легко установить законы и справедливо судить обо всем. Действительно, мы бы составили новые Декалоги, как это делает Павел во всех посланиях и Петр, но более всего Христос в Евангелии» (LW 34, 112, 40-53).</a:t>
            </a:r>
          </a:p>
          <a:p>
            <a:pPr eaLnBrk="1" hangingPunct="1">
              <a:lnSpc>
                <a:spcPct val="90000"/>
              </a:lnSpc>
            </a:pPr>
            <a:endParaRPr lang="en-US" altLang="en-US" sz="1600"/>
          </a:p>
        </p:txBody>
      </p:sp>
      <p:sp>
        <p:nvSpPr>
          <p:cNvPr id="26626" name="Rectangle 2">
            <a:extLst>
              <a:ext uri="{FF2B5EF4-FFF2-40B4-BE49-F238E27FC236}">
                <a16:creationId xmlns:a16="http://schemas.microsoft.com/office/drawing/2014/main" id="{56E44B19-9513-F34C-A78A-B42256F9EFF6}"/>
              </a:ext>
            </a:extLst>
          </p:cNvPr>
          <p:cNvSpPr>
            <a:spLocks noGrp="1" noChangeArrowheads="1"/>
          </p:cNvSpPr>
          <p:nvPr>
            <p:ph type="title"/>
          </p:nvPr>
        </p:nvSpPr>
        <p:spPr/>
        <p:txBody>
          <a:bodyPr/>
          <a:lstStyle/>
          <a:p>
            <a:pPr eaLnBrk="1" hangingPunct="1"/>
            <a:r>
              <a:rPr lang="ru-RU" altLang="en-US" sz="3200"/>
              <a:t>Христологическая герменевтика</a:t>
            </a:r>
            <a:endParaRPr lang="en-US" altLang="en-US" sz="320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0" end="0"/>
                                            </p:txEl>
                                          </p:spTgt>
                                        </p:tgtEl>
                                        <p:attrNameLst>
                                          <p:attrName>ppt_c</p:attrName>
                                        </p:attrNameLst>
                                      </p:cBhvr>
                                      <p:to>
                                        <a:srgbClr val="000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62C7BC56-0A7C-4D49-97D1-9DFBCF851E0C}"/>
              </a:ext>
            </a:extLst>
          </p:cNvPr>
          <p:cNvSpPr>
            <a:spLocks noGrp="1" noChangeArrowheads="1"/>
          </p:cNvSpPr>
          <p:nvPr>
            <p:ph type="title"/>
          </p:nvPr>
        </p:nvSpPr>
        <p:spPr>
          <a:xfrm>
            <a:off x="304800" y="533400"/>
            <a:ext cx="7137400" cy="1143000"/>
          </a:xfrm>
        </p:spPr>
        <p:txBody>
          <a:bodyPr/>
          <a:lstStyle/>
          <a:p>
            <a:pPr eaLnBrk="1" hangingPunct="1"/>
            <a:r>
              <a:rPr lang="ru-RU" altLang="en-US" sz="3600"/>
              <a:t>Эллен Г. Уайт и Христологическая герменевтика</a:t>
            </a:r>
            <a:endParaRPr lang="en-US" altLang="en-US" sz="3600"/>
          </a:p>
        </p:txBody>
      </p:sp>
      <p:sp>
        <p:nvSpPr>
          <p:cNvPr id="46083" name="Rectangle 3">
            <a:extLst>
              <a:ext uri="{FF2B5EF4-FFF2-40B4-BE49-F238E27FC236}">
                <a16:creationId xmlns:a16="http://schemas.microsoft.com/office/drawing/2014/main" id="{4BA638FB-3134-1D41-AC2C-C37009B5F175}"/>
              </a:ext>
            </a:extLst>
          </p:cNvPr>
          <p:cNvSpPr>
            <a:spLocks noGrp="1" noChangeArrowheads="1"/>
          </p:cNvSpPr>
          <p:nvPr>
            <p:ph type="body" idx="1"/>
          </p:nvPr>
        </p:nvSpPr>
        <p:spPr>
          <a:xfrm>
            <a:off x="685800" y="2057400"/>
            <a:ext cx="7772400" cy="4648200"/>
          </a:xfrm>
        </p:spPr>
        <p:txBody>
          <a:bodyPr/>
          <a:lstStyle/>
          <a:p>
            <a:pPr eaLnBrk="1" hangingPunct="1">
              <a:lnSpc>
                <a:spcPct val="90000"/>
              </a:lnSpc>
              <a:defRPr/>
            </a:pPr>
            <a:r>
              <a:rPr lang="ru-RU" sz="2400" dirty="0"/>
              <a:t>Центральной темой Библии, вокруг которой сгруппированы другие, является план искупления, восстановление в человеческой душе Божьего образа. С первого сообщения о надежде, произнесенного в </a:t>
            </a:r>
            <a:r>
              <a:rPr lang="ru-RU" sz="2400" dirty="0" err="1"/>
              <a:t>Едеме</a:t>
            </a:r>
            <a:r>
              <a:rPr lang="ru-RU" sz="2400" dirty="0"/>
              <a:t>, до последнего славного обетования Откровения: “И узрят лице Его, и имя Его будет на челах их” (</a:t>
            </a:r>
            <a:r>
              <a:rPr lang="ru-RU" sz="2400" dirty="0">
                <a:hlinkClick r:id="rId3"/>
              </a:rPr>
              <a:t>Откровение 22:4</a:t>
            </a:r>
            <a:r>
              <a:rPr lang="ru-RU" sz="2400" dirty="0"/>
              <a:t>) — сутью каждой книги и каждого абзаца Библии является раскрытие чудесной вести: человек может духовно возрастать силой Бога, “даровавшего нам победу Господом нашим Иисусом Христом”                    (</a:t>
            </a:r>
            <a:r>
              <a:rPr lang="ru-RU" sz="2400" dirty="0">
                <a:hlinkClick r:id="rId4"/>
              </a:rPr>
              <a:t>1 Коринфянам 15:57</a:t>
            </a:r>
            <a:r>
              <a:rPr lang="ru-RU" sz="2400" dirty="0"/>
              <a:t>).</a:t>
            </a:r>
            <a:endParaRPr lang="ru-RU" sz="1400" dirty="0"/>
          </a:p>
          <a:p>
            <a:pPr marL="0" indent="0" algn="r" eaLnBrk="1" hangingPunct="1">
              <a:lnSpc>
                <a:spcPct val="90000"/>
              </a:lnSpc>
              <a:buFontTx/>
              <a:buNone/>
              <a:defRPr/>
            </a:pPr>
            <a:r>
              <a:rPr lang="en-GB" sz="2400" dirty="0"/>
              <a:t>	</a:t>
            </a:r>
            <a:r>
              <a:rPr lang="ru-RU" sz="1600" dirty="0"/>
              <a:t>Эллен Г. Уайт, «Воспитание», стр. 125</a:t>
            </a:r>
            <a:endParaRPr lang="en-US" altLang="en-US" sz="1600" dirty="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0" end="0"/>
                                            </p:txEl>
                                          </p:spTgt>
                                        </p:tgtEl>
                                        <p:attrNameLst>
                                          <p:attrName>ppt_c</p:attrName>
                                        </p:attrNameLst>
                                      </p:cBhvr>
                                      <p:to>
                                        <a:srgbClr val="00008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1" end="1"/>
                                            </p:txEl>
                                          </p:spTgt>
                                        </p:tgtEl>
                                        <p:attrNameLst>
                                          <p:attrName>ppt_c</p:attrName>
                                        </p:attrNameLst>
                                      </p:cBhvr>
                                      <p:to>
                                        <a:srgbClr val="000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C37A26F5-CABE-B249-BF01-47F47D58F42F}"/>
              </a:ext>
            </a:extLst>
          </p:cNvPr>
          <p:cNvSpPr>
            <a:spLocks noGrp="1" noChangeArrowheads="1"/>
          </p:cNvSpPr>
          <p:nvPr>
            <p:ph type="body" idx="1"/>
          </p:nvPr>
        </p:nvSpPr>
        <p:spPr>
          <a:xfrm>
            <a:off x="685800" y="2057400"/>
            <a:ext cx="7772400" cy="4800600"/>
          </a:xfrm>
        </p:spPr>
        <p:txBody>
          <a:bodyPr/>
          <a:lstStyle/>
          <a:p>
            <a:pPr eaLnBrk="1" hangingPunct="1">
              <a:lnSpc>
                <a:spcPct val="90000"/>
              </a:lnSpc>
              <a:defRPr/>
            </a:pPr>
            <a:r>
              <a:rPr lang="ru-RU" dirty="0"/>
              <a:t>Жертва Христа, принесенная ради искупления наших грехов, является великой истиной, вокруг которой находят свое место все остальные истины»</a:t>
            </a:r>
            <a:endParaRPr lang="ru-RU" sz="3600" dirty="0"/>
          </a:p>
          <a:p>
            <a:pPr marL="0" indent="0" algn="r" eaLnBrk="1" hangingPunct="1">
              <a:lnSpc>
                <a:spcPct val="90000"/>
              </a:lnSpc>
              <a:buFontTx/>
              <a:buNone/>
              <a:defRPr/>
            </a:pPr>
            <a:r>
              <a:rPr lang="en-US" sz="2400" dirty="0"/>
              <a:t>	</a:t>
            </a:r>
            <a:r>
              <a:rPr lang="ru-RU" sz="2400" dirty="0"/>
              <a:t>Эллен Г. Уайт, «Евангелизм», стр. 190</a:t>
            </a:r>
            <a:endParaRPr lang="en-US" altLang="en-US" sz="2400" dirty="0"/>
          </a:p>
          <a:p>
            <a:pPr marL="0" indent="0" eaLnBrk="1" hangingPunct="1">
              <a:lnSpc>
                <a:spcPct val="90000"/>
              </a:lnSpc>
              <a:buFontTx/>
              <a:buNone/>
              <a:defRPr/>
            </a:pPr>
            <a:endParaRPr lang="ru-RU" sz="2400" dirty="0"/>
          </a:p>
          <a:p>
            <a:pPr eaLnBrk="1" hangingPunct="1">
              <a:lnSpc>
                <a:spcPct val="90000"/>
              </a:lnSpc>
              <a:defRPr/>
            </a:pPr>
            <a:endParaRPr lang="en-US" altLang="en-US" sz="2800" dirty="0"/>
          </a:p>
        </p:txBody>
      </p:sp>
      <p:sp>
        <p:nvSpPr>
          <p:cNvPr id="30722" name="Rectangle 2">
            <a:extLst>
              <a:ext uri="{FF2B5EF4-FFF2-40B4-BE49-F238E27FC236}">
                <a16:creationId xmlns:a16="http://schemas.microsoft.com/office/drawing/2014/main" id="{E57DFDA4-F604-B548-8FB2-4CE98304D0C4}"/>
              </a:ext>
            </a:extLst>
          </p:cNvPr>
          <p:cNvSpPr>
            <a:spLocks noGrp="1" noChangeArrowheads="1"/>
          </p:cNvSpPr>
          <p:nvPr>
            <p:ph type="title"/>
          </p:nvPr>
        </p:nvSpPr>
        <p:spPr>
          <a:xfrm>
            <a:off x="304800" y="533400"/>
            <a:ext cx="7137400" cy="1143000"/>
          </a:xfrm>
        </p:spPr>
        <p:txBody>
          <a:bodyPr/>
          <a:lstStyle/>
          <a:p>
            <a:pPr eaLnBrk="1" hangingPunct="1"/>
            <a:r>
              <a:rPr lang="ru-RU" altLang="en-US" sz="3600"/>
              <a:t>Эллен Г. Уайт и Христологическая герменевтика</a:t>
            </a:r>
            <a:endParaRPr lang="en-US" altLang="en-US" sz="360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0" end="0"/>
                                            </p:txEl>
                                          </p:spTgt>
                                        </p:tgtEl>
                                        <p:attrNameLst>
                                          <p:attrName>ppt_c</p:attrName>
                                        </p:attrNameLst>
                                      </p:cBhvr>
                                      <p:to>
                                        <a:srgbClr val="00008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1" end="1"/>
                                            </p:txEl>
                                          </p:spTgt>
                                        </p:tgtEl>
                                        <p:attrNameLst>
                                          <p:attrName>ppt_c</p:attrName>
                                        </p:attrNameLst>
                                      </p:cBhvr>
                                      <p:to>
                                        <a:srgbClr val="000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DE70B8B3-0862-0049-92F7-B17902B2A615}"/>
              </a:ext>
            </a:extLst>
          </p:cNvPr>
          <p:cNvSpPr>
            <a:spLocks noGrp="1" noChangeArrowheads="1"/>
          </p:cNvSpPr>
          <p:nvPr>
            <p:ph type="body" idx="1"/>
          </p:nvPr>
        </p:nvSpPr>
        <p:spPr>
          <a:xfrm>
            <a:off x="685800" y="2057400"/>
            <a:ext cx="7772400" cy="4800600"/>
          </a:xfrm>
        </p:spPr>
        <p:txBody>
          <a:bodyPr/>
          <a:lstStyle/>
          <a:p>
            <a:pPr marL="0" indent="0" eaLnBrk="1" hangingPunct="1">
              <a:lnSpc>
                <a:spcPct val="90000"/>
              </a:lnSpc>
              <a:buFontTx/>
              <a:buNone/>
            </a:pPr>
            <a:r>
              <a:rPr lang="ru-RU" altLang="ru-RU" sz="2800"/>
              <a:t>Библия сама себя разъясняет. Для этого необходимо один стих сравнивать с другим. Научите своих учеников видеть цельность Библии, ее взаимосвязанность. Помогите открыть центральную, величественную тему Библии — Божий первоначальный план для мира, возникновение великой борьбы и процесс искупления... Каждая часть Библии богодухновенна и полезна. Ветхий Завет столь же интересен, как и Новый Завет»</a:t>
            </a:r>
            <a:endParaRPr lang="ru-RU" altLang="ru-RU" sz="1800"/>
          </a:p>
          <a:p>
            <a:pPr marL="0" indent="0" algn="r" eaLnBrk="1" hangingPunct="1">
              <a:lnSpc>
                <a:spcPct val="90000"/>
              </a:lnSpc>
              <a:buFontTx/>
              <a:buNone/>
            </a:pPr>
            <a:r>
              <a:rPr lang="ru-RU" altLang="ru-RU" sz="2400"/>
              <a:t>Эллен Г. Уайт, «Воспитание», стр. 190-191</a:t>
            </a:r>
            <a:endParaRPr lang="en-US" altLang="en-US" sz="2400"/>
          </a:p>
        </p:txBody>
      </p:sp>
      <p:sp>
        <p:nvSpPr>
          <p:cNvPr id="32770" name="Rectangle 2">
            <a:extLst>
              <a:ext uri="{FF2B5EF4-FFF2-40B4-BE49-F238E27FC236}">
                <a16:creationId xmlns:a16="http://schemas.microsoft.com/office/drawing/2014/main" id="{81978B1F-4FE9-434B-9113-3F9822D079DB}"/>
              </a:ext>
            </a:extLst>
          </p:cNvPr>
          <p:cNvSpPr>
            <a:spLocks noGrp="1" noChangeArrowheads="1"/>
          </p:cNvSpPr>
          <p:nvPr>
            <p:ph type="title"/>
          </p:nvPr>
        </p:nvSpPr>
        <p:spPr>
          <a:xfrm>
            <a:off x="304800" y="533400"/>
            <a:ext cx="7137400" cy="1143000"/>
          </a:xfrm>
        </p:spPr>
        <p:txBody>
          <a:bodyPr/>
          <a:lstStyle/>
          <a:p>
            <a:pPr eaLnBrk="1" hangingPunct="1"/>
            <a:r>
              <a:rPr lang="ru-RU" altLang="en-US" sz="3600"/>
              <a:t>Эллен Г. Уайт и Христологическая герменевтика</a:t>
            </a:r>
            <a:endParaRPr lang="en-US" altLang="en-US" sz="360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0" end="0"/>
                                            </p:txEl>
                                          </p:spTgt>
                                        </p:tgtEl>
                                        <p:attrNameLst>
                                          <p:attrName>ppt_c</p:attrName>
                                        </p:attrNameLst>
                                      </p:cBhvr>
                                      <p:to>
                                        <a:srgbClr val="00008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1" end="1"/>
                                            </p:txEl>
                                          </p:spTgt>
                                        </p:tgtEl>
                                        <p:attrNameLst>
                                          <p:attrName>ppt_c</p:attrName>
                                        </p:attrNameLst>
                                      </p:cBhvr>
                                      <p:to>
                                        <a:srgbClr val="000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511D568F-F0E2-5648-AD6A-E604F31B8779}"/>
              </a:ext>
            </a:extLst>
          </p:cNvPr>
          <p:cNvSpPr>
            <a:spLocks noGrp="1" noChangeArrowheads="1"/>
          </p:cNvSpPr>
          <p:nvPr>
            <p:ph type="body" idx="1"/>
          </p:nvPr>
        </p:nvSpPr>
        <p:spPr>
          <a:xfrm>
            <a:off x="685800" y="2057400"/>
            <a:ext cx="7772400" cy="4648200"/>
          </a:xfrm>
        </p:spPr>
        <p:txBody>
          <a:bodyPr/>
          <a:lstStyle/>
          <a:p>
            <a:pPr eaLnBrk="1" hangingPunct="1">
              <a:lnSpc>
                <a:spcPct val="90000"/>
              </a:lnSpc>
              <a:defRPr/>
            </a:pPr>
            <a:r>
              <a:rPr lang="ru-RU" altLang="en-US" dirty="0"/>
              <a:t>Эллен Г. Уайт описывает «Христа как живое средоточие», которое объединяет библейские доктрины.                                       </a:t>
            </a:r>
          </a:p>
          <a:p>
            <a:pPr marL="0" indent="0" eaLnBrk="1" hangingPunct="1">
              <a:lnSpc>
                <a:spcPct val="90000"/>
              </a:lnSpc>
              <a:buFontTx/>
              <a:buNone/>
              <a:defRPr/>
            </a:pPr>
            <a:r>
              <a:rPr lang="ru-RU" altLang="en-US" dirty="0"/>
              <a:t>   Тем самым она подтверждает то, что     «Истина для настоящего времени имеет довольно широкие очертания и распространение, включая в себя множество доктрин».</a:t>
            </a:r>
          </a:p>
          <a:p>
            <a:pPr marL="0" indent="0" eaLnBrk="1" hangingPunct="1">
              <a:lnSpc>
                <a:spcPct val="90000"/>
              </a:lnSpc>
              <a:buFontTx/>
              <a:buNone/>
              <a:defRPr/>
            </a:pPr>
            <a:endParaRPr lang="ru-RU" altLang="en-US" sz="2000" dirty="0"/>
          </a:p>
          <a:p>
            <a:pPr marL="0" indent="0" algn="r" eaLnBrk="1" hangingPunct="1">
              <a:lnSpc>
                <a:spcPct val="90000"/>
              </a:lnSpc>
              <a:buFontTx/>
              <a:buNone/>
              <a:defRPr/>
            </a:pPr>
            <a:r>
              <a:rPr lang="ru-RU" altLang="en-US" sz="2000" dirty="0"/>
              <a:t>Эллен Г. Уайт А.Т. Джонсу, 15 марта 1894 г., </a:t>
            </a:r>
            <a:r>
              <a:rPr lang="en-US" altLang="en-US" sz="2000" dirty="0"/>
              <a:t>Lt 103, 1894</a:t>
            </a:r>
            <a:r>
              <a:rPr lang="ru-RU" altLang="en-US" sz="2000" dirty="0"/>
              <a:t> г.</a:t>
            </a:r>
            <a:r>
              <a:rPr lang="en-US" altLang="en-US" sz="2000" dirty="0"/>
              <a:t>.</a:t>
            </a:r>
          </a:p>
          <a:p>
            <a:pPr eaLnBrk="1" hangingPunct="1">
              <a:lnSpc>
                <a:spcPct val="90000"/>
              </a:lnSpc>
              <a:defRPr/>
            </a:pPr>
            <a:endParaRPr lang="en-US" altLang="en-US" sz="2800" dirty="0"/>
          </a:p>
        </p:txBody>
      </p:sp>
      <p:sp>
        <p:nvSpPr>
          <p:cNvPr id="34818" name="Rectangle 2">
            <a:extLst>
              <a:ext uri="{FF2B5EF4-FFF2-40B4-BE49-F238E27FC236}">
                <a16:creationId xmlns:a16="http://schemas.microsoft.com/office/drawing/2014/main" id="{2096BB3E-4332-1A4B-9475-9AF1A794FC72}"/>
              </a:ext>
            </a:extLst>
          </p:cNvPr>
          <p:cNvSpPr txBox="1">
            <a:spLocks noChangeArrowheads="1"/>
          </p:cNvSpPr>
          <p:nvPr/>
        </p:nvSpPr>
        <p:spPr bwMode="auto">
          <a:xfrm>
            <a:off x="381000" y="533400"/>
            <a:ext cx="7137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0"/>
              </a:spcBef>
              <a:buFontTx/>
              <a:buNone/>
            </a:pPr>
            <a:r>
              <a:rPr lang="ru-RU" altLang="en-US" sz="3600">
                <a:solidFill>
                  <a:schemeClr val="bg1"/>
                </a:solidFill>
              </a:rPr>
              <a:t>Эллен Г. Уайт и Христологическая герменевтика</a:t>
            </a:r>
            <a:endParaRPr lang="en-US" altLang="en-US" sz="3600">
              <a:solidFill>
                <a:schemeClr val="bg1"/>
              </a:solidFill>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0" end="0"/>
                                            </p:txEl>
                                          </p:spTgt>
                                        </p:tgtEl>
                                        <p:attrNameLst>
                                          <p:attrName>ppt_c</p:attrName>
                                        </p:attrNameLst>
                                      </p:cBhvr>
                                      <p:to>
                                        <a:srgbClr val="00008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1" end="1"/>
                                            </p:txEl>
                                          </p:spTgt>
                                        </p:tgtEl>
                                        <p:attrNameLst>
                                          <p:attrName>ppt_c</p:attrName>
                                        </p:attrNameLst>
                                      </p:cBhvr>
                                      <p:to>
                                        <a:srgbClr val="00008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0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3" end="3"/>
                                            </p:txEl>
                                          </p:spTgt>
                                        </p:tgtEl>
                                        <p:attrNameLst>
                                          <p:attrName>ppt_c</p:attrName>
                                        </p:attrNameLst>
                                      </p:cBhvr>
                                      <p:to>
                                        <a:srgbClr val="000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EB2DB249-3233-D940-BB3A-E2BCF8FF61AC}"/>
              </a:ext>
            </a:extLst>
          </p:cNvPr>
          <p:cNvSpPr>
            <a:spLocks noGrp="1" noChangeArrowheads="1"/>
          </p:cNvSpPr>
          <p:nvPr>
            <p:ph type="body" idx="1"/>
          </p:nvPr>
        </p:nvSpPr>
        <p:spPr>
          <a:xfrm>
            <a:off x="685800" y="2057400"/>
            <a:ext cx="8458200" cy="4648200"/>
          </a:xfrm>
        </p:spPr>
        <p:txBody>
          <a:bodyPr/>
          <a:lstStyle/>
          <a:p>
            <a:pPr marL="0" indent="0" eaLnBrk="1" hangingPunct="1">
              <a:lnSpc>
                <a:spcPct val="90000"/>
              </a:lnSpc>
              <a:buFontTx/>
              <a:buNone/>
            </a:pPr>
            <a:r>
              <a:rPr lang="ru-RU" altLang="en-US" sz="2800"/>
              <a:t>«</a:t>
            </a:r>
            <a:r>
              <a:rPr lang="ru-RU" altLang="ru-RU" sz="2800"/>
              <a:t>Пусть ни один смертный человек не приходит к вам, чтобы препарировать Слово Божье, говоря, что является откровением и что не является, что вдохновенно и что нет; не оставляйте таковых без обличения… Мы не хотим, чтобы кто-то говорил: ‘Это я отвергаю, а это принимаю’, но мы хотим безоговорочно верить в полную Библию целиком в том виде, в каком она дошла до нас» </a:t>
            </a:r>
            <a:endParaRPr lang="ru-RU" altLang="en-US" sz="2800"/>
          </a:p>
          <a:p>
            <a:pPr marL="0" indent="0" algn="r" eaLnBrk="1" hangingPunct="1">
              <a:lnSpc>
                <a:spcPct val="90000"/>
              </a:lnSpc>
              <a:buFontTx/>
              <a:buNone/>
            </a:pPr>
            <a:r>
              <a:rPr lang="en-US" altLang="en-US" sz="2000"/>
              <a:t>	</a:t>
            </a:r>
            <a:endParaRPr lang="ru-RU" altLang="en-US" sz="2000"/>
          </a:p>
          <a:p>
            <a:pPr marL="0" indent="0" algn="r" eaLnBrk="1" hangingPunct="1">
              <a:lnSpc>
                <a:spcPct val="90000"/>
              </a:lnSpc>
              <a:buFontTx/>
              <a:buNone/>
            </a:pPr>
            <a:r>
              <a:rPr lang="ru-RU" altLang="en-US" sz="1800"/>
              <a:t>Эллен Г. Уайт, Библейский комментарий АСД, том 7, Флп.-Откр. (комментарии) (Вашингтон, Ревью энд Геральд, 1957 г.), стр. 919</a:t>
            </a:r>
            <a:r>
              <a:rPr lang="en-US" altLang="en-US" sz="1800"/>
              <a:t>.</a:t>
            </a:r>
          </a:p>
        </p:txBody>
      </p:sp>
      <p:sp>
        <p:nvSpPr>
          <p:cNvPr id="36866" name="Rectangle 2">
            <a:extLst>
              <a:ext uri="{FF2B5EF4-FFF2-40B4-BE49-F238E27FC236}">
                <a16:creationId xmlns:a16="http://schemas.microsoft.com/office/drawing/2014/main" id="{B098B4F9-361E-1242-B9CA-9E56DB9BF905}"/>
              </a:ext>
            </a:extLst>
          </p:cNvPr>
          <p:cNvSpPr>
            <a:spLocks noGrp="1" noChangeArrowheads="1"/>
          </p:cNvSpPr>
          <p:nvPr>
            <p:ph type="title"/>
          </p:nvPr>
        </p:nvSpPr>
        <p:spPr>
          <a:xfrm>
            <a:off x="304800" y="533400"/>
            <a:ext cx="7137400" cy="1143000"/>
          </a:xfrm>
        </p:spPr>
        <p:txBody>
          <a:bodyPr/>
          <a:lstStyle/>
          <a:p>
            <a:pPr eaLnBrk="1" hangingPunct="1"/>
            <a:r>
              <a:rPr lang="ru-RU" altLang="en-US" sz="3600"/>
              <a:t>Христологическая герменевтика</a:t>
            </a:r>
            <a:endParaRPr lang="en-US" altLang="en-US" sz="360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0" end="0"/>
                                            </p:txEl>
                                          </p:spTgt>
                                        </p:tgtEl>
                                        <p:attrNameLst>
                                          <p:attrName>ppt_c</p:attrName>
                                        </p:attrNameLst>
                                      </p:cBhvr>
                                      <p:to>
                                        <a:srgbClr val="00008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1" end="1"/>
                                            </p:txEl>
                                          </p:spTgt>
                                        </p:tgtEl>
                                        <p:attrNameLst>
                                          <p:attrName>ppt_c</p:attrName>
                                        </p:attrNameLst>
                                      </p:cBhvr>
                                      <p:to>
                                        <a:srgbClr val="00008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0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2" end="2"/>
                                            </p:txEl>
                                          </p:spTgt>
                                        </p:tgtEl>
                                        <p:attrNameLst>
                                          <p:attrName>ppt_c</p:attrName>
                                        </p:attrNameLst>
                                      </p:cBhvr>
                                      <p:to>
                                        <a:srgbClr val="000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96584488-5E49-AF4A-BB2C-C713F21E202C}"/>
              </a:ext>
            </a:extLst>
          </p:cNvPr>
          <p:cNvSpPr>
            <a:spLocks noGrp="1" noChangeArrowheads="1"/>
          </p:cNvSpPr>
          <p:nvPr>
            <p:ph type="title"/>
          </p:nvPr>
        </p:nvSpPr>
        <p:spPr>
          <a:xfrm>
            <a:off x="635000" y="501650"/>
            <a:ext cx="7213600" cy="1143000"/>
          </a:xfrm>
        </p:spPr>
        <p:txBody>
          <a:bodyPr/>
          <a:lstStyle/>
          <a:p>
            <a:pPr eaLnBrk="1" hangingPunct="1"/>
            <a:r>
              <a:rPr lang="ru-RU" altLang="en-US" sz="3600"/>
              <a:t>Новая книга по герменевтике</a:t>
            </a:r>
            <a:endParaRPr lang="en-US" altLang="en-US" sz="3600"/>
          </a:p>
        </p:txBody>
      </p:sp>
      <p:sp>
        <p:nvSpPr>
          <p:cNvPr id="46083" name="Rectangle 3">
            <a:extLst>
              <a:ext uri="{FF2B5EF4-FFF2-40B4-BE49-F238E27FC236}">
                <a16:creationId xmlns:a16="http://schemas.microsoft.com/office/drawing/2014/main" id="{EDC6A888-B7F4-F047-AAF7-207633E17458}"/>
              </a:ext>
            </a:extLst>
          </p:cNvPr>
          <p:cNvSpPr>
            <a:spLocks noGrp="1" noChangeArrowheads="1"/>
          </p:cNvSpPr>
          <p:nvPr>
            <p:ph type="body" idx="1"/>
          </p:nvPr>
        </p:nvSpPr>
        <p:spPr>
          <a:xfrm>
            <a:off x="685800" y="2057400"/>
            <a:ext cx="7772400" cy="4648200"/>
          </a:xfrm>
        </p:spPr>
        <p:txBody>
          <a:bodyPr/>
          <a:lstStyle/>
          <a:p>
            <a:pPr eaLnBrk="1" hangingPunct="1">
              <a:lnSpc>
                <a:spcPct val="90000"/>
              </a:lnSpc>
            </a:pPr>
            <a:endParaRPr lang="en-US" altLang="en-US" sz="2800"/>
          </a:p>
        </p:txBody>
      </p:sp>
      <p:pic>
        <p:nvPicPr>
          <p:cNvPr id="38915" name="Picture 3">
            <a:extLst>
              <a:ext uri="{FF2B5EF4-FFF2-40B4-BE49-F238E27FC236}">
                <a16:creationId xmlns:a16="http://schemas.microsoft.com/office/drawing/2014/main" id="{893B6935-1D03-A742-873E-E35FE727C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71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460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0" end="0"/>
                                            </p:txEl>
                                          </p:spTgt>
                                        </p:tgtEl>
                                        <p:attrNameLst>
                                          <p:attrName>ppt_c</p:attrName>
                                        </p:attrNameLst>
                                      </p:cBhvr>
                                      <p:to>
                                        <a:srgbClr val="000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1B526E9E-1E09-8C4C-B2E9-DB44D3C4D7A2}"/>
              </a:ext>
            </a:extLst>
          </p:cNvPr>
          <p:cNvSpPr>
            <a:spLocks noGrp="1" noChangeArrowheads="1"/>
          </p:cNvSpPr>
          <p:nvPr>
            <p:ph type="title"/>
          </p:nvPr>
        </p:nvSpPr>
        <p:spPr>
          <a:xfrm>
            <a:off x="533400" y="457200"/>
            <a:ext cx="8229600" cy="1096963"/>
          </a:xfrm>
        </p:spPr>
        <p:txBody>
          <a:bodyPr/>
          <a:lstStyle/>
          <a:p>
            <a:pPr eaLnBrk="1" hangingPunct="1"/>
            <a:r>
              <a:rPr lang="ru-RU" altLang="en-US"/>
              <a:t>Библия - наше кредо</a:t>
            </a:r>
            <a:endParaRPr lang="en-US" altLang="en-US"/>
          </a:p>
        </p:txBody>
      </p:sp>
      <p:sp>
        <p:nvSpPr>
          <p:cNvPr id="40962" name="Rectangle 3">
            <a:extLst>
              <a:ext uri="{FF2B5EF4-FFF2-40B4-BE49-F238E27FC236}">
                <a16:creationId xmlns:a16="http://schemas.microsoft.com/office/drawing/2014/main" id="{A8C5BAB9-91E8-1A40-9F7E-F0BE4C16F5BA}"/>
              </a:ext>
            </a:extLst>
          </p:cNvPr>
          <p:cNvSpPr>
            <a:spLocks noGrp="1" noChangeArrowheads="1"/>
          </p:cNvSpPr>
          <p:nvPr>
            <p:ph type="body" idx="1"/>
          </p:nvPr>
        </p:nvSpPr>
        <p:spPr>
          <a:xfrm>
            <a:off x="228600" y="2057400"/>
            <a:ext cx="8394700" cy="3505200"/>
          </a:xfrm>
        </p:spPr>
        <p:txBody>
          <a:bodyPr/>
          <a:lstStyle/>
          <a:p>
            <a:pPr marL="0" indent="0" eaLnBrk="1" hangingPunct="1">
              <a:lnSpc>
                <a:spcPct val="90000"/>
              </a:lnSpc>
              <a:buFontTx/>
              <a:buNone/>
            </a:pPr>
            <a:r>
              <a:rPr lang="ru-RU" altLang="en-US" sz="2200"/>
              <a:t>Когда Слово Божье исследуется, понимается и соблюдается, то на мир проливается яркий свет; новые истины, полученные и применяемые, свяжут нас с Иисусом сильными узами.  </a:t>
            </a:r>
            <a:r>
              <a:rPr lang="ru-RU" altLang="en-US" sz="2200" b="1"/>
              <a:t>Библия и только Библия, является нашим мерилом, единственным связывающим звеном; все, кто преклоняется перед этим Священным Словом, обретут гармонию. </a:t>
            </a:r>
            <a:r>
              <a:rPr lang="ru-RU" altLang="en-US" sz="2200"/>
              <a:t>Наши личные взгляды и идеи не должны контролировать прилагаемые нами усилия. Человек склонен ошибаться, но Божье Слово непогрешимо. Вместо того, чтобы спорить друг с другом, пусть лучше люди превозносят Господа. Давайте будем встречать все сопротивление так же, как и наш Учитель, говоря: «Так написано». Давайте поднимем знамя с надписью: «Библия – мерило нашей веры и принципов».		</a:t>
            </a:r>
            <a:r>
              <a:rPr lang="ru-RU" altLang="en-US" sz="1800" i="1"/>
              <a:t>Ревью энд Геральд, 15 декабря 1885 г. </a:t>
            </a:r>
            <a:r>
              <a:rPr lang="en-US" altLang="en-US" sz="1800"/>
              <a:t>(1SM 416)</a:t>
            </a:r>
          </a:p>
          <a:p>
            <a:pPr marL="0" indent="0" algn="r" eaLnBrk="1" hangingPunct="1">
              <a:lnSpc>
                <a:spcPct val="90000"/>
              </a:lnSpc>
              <a:buFontTx/>
              <a:buNone/>
            </a:pPr>
            <a:endParaRPr lang="en-US" altLang="en-US" sz="2800"/>
          </a:p>
        </p:txBody>
      </p:sp>
    </p:spTree>
  </p:cSld>
  <p:clrMapOvr>
    <a:masterClrMapping/>
  </p:clrMapOvr>
  <p:transition>
    <p:strips/>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1DB9E8C7-A707-8745-88D3-A87868D26127}"/>
              </a:ext>
            </a:extLst>
          </p:cNvPr>
          <p:cNvSpPr>
            <a:spLocks noGrp="1" noChangeArrowheads="1"/>
          </p:cNvSpPr>
          <p:nvPr>
            <p:ph type="title"/>
          </p:nvPr>
        </p:nvSpPr>
        <p:spPr>
          <a:xfrm>
            <a:off x="76200" y="533400"/>
            <a:ext cx="10287000" cy="1143000"/>
          </a:xfrm>
        </p:spPr>
        <p:txBody>
          <a:bodyPr/>
          <a:lstStyle/>
          <a:p>
            <a:pPr eaLnBrk="1" hangingPunct="1"/>
            <a:r>
              <a:rPr lang="ru-RU" altLang="en-US" sz="2800" b="1"/>
              <a:t>Адвентистская герменевтика</a:t>
            </a:r>
            <a:endParaRPr lang="en-US" altLang="en-US" sz="2800" b="1"/>
          </a:p>
        </p:txBody>
      </p:sp>
      <p:sp>
        <p:nvSpPr>
          <p:cNvPr id="6146" name="Content Placeholder 1">
            <a:extLst>
              <a:ext uri="{FF2B5EF4-FFF2-40B4-BE49-F238E27FC236}">
                <a16:creationId xmlns:a16="http://schemas.microsoft.com/office/drawing/2014/main" id="{8215A8FB-7002-274D-9845-4EB0E09CD14B}"/>
              </a:ext>
            </a:extLst>
          </p:cNvPr>
          <p:cNvSpPr>
            <a:spLocks noGrp="1" noChangeArrowheads="1"/>
          </p:cNvSpPr>
          <p:nvPr>
            <p:ph idx="1"/>
          </p:nvPr>
        </p:nvSpPr>
        <p:spPr/>
        <p:txBody>
          <a:bodyPr/>
          <a:lstStyle/>
          <a:p>
            <a:r>
              <a:rPr lang="ru-RU" altLang="en-US"/>
              <a:t>Нет «кредо»</a:t>
            </a:r>
            <a:r>
              <a:rPr lang="en-US" altLang="en-US"/>
              <a:t> – </a:t>
            </a:r>
            <a:r>
              <a:rPr lang="ru-RU" altLang="en-US"/>
              <a:t>только Библия</a:t>
            </a:r>
            <a:br>
              <a:rPr lang="en-US" altLang="en-US"/>
            </a:br>
            <a:endParaRPr lang="en-US" altLang="en-US"/>
          </a:p>
          <a:p>
            <a:r>
              <a:rPr lang="en-US" altLang="en-US"/>
              <a:t>Sola Scriptura </a:t>
            </a:r>
            <a:r>
              <a:rPr lang="en-US" altLang="en-US" sz="2400"/>
              <a:t>(</a:t>
            </a:r>
            <a:r>
              <a:rPr lang="ru-RU" altLang="en-US" sz="2400"/>
              <a:t>только Писание</a:t>
            </a:r>
            <a:r>
              <a:rPr lang="en-US" altLang="en-US" sz="2400"/>
              <a:t>)</a:t>
            </a:r>
          </a:p>
          <a:p>
            <a:endParaRPr lang="en-US" altLang="en-US"/>
          </a:p>
        </p:txBody>
      </p:sp>
    </p:spTree>
  </p:cSld>
  <p:clrMapOvr>
    <a:masterClrMapping/>
  </p:clrMapOvr>
  <p:transition>
    <p:strip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AE316697-8A1F-6542-A192-7078337BAD85}"/>
              </a:ext>
            </a:extLst>
          </p:cNvPr>
          <p:cNvSpPr>
            <a:spLocks noGrp="1" noChangeArrowheads="1"/>
          </p:cNvSpPr>
          <p:nvPr>
            <p:ph type="title"/>
          </p:nvPr>
        </p:nvSpPr>
        <p:spPr/>
        <p:txBody>
          <a:bodyPr/>
          <a:lstStyle/>
          <a:p>
            <a:pPr eaLnBrk="1" hangingPunct="1"/>
            <a:endParaRPr lang="en-US" altLang="en-US"/>
          </a:p>
        </p:txBody>
      </p:sp>
      <p:sp>
        <p:nvSpPr>
          <p:cNvPr id="43010" name="Rectangle 3">
            <a:extLst>
              <a:ext uri="{FF2B5EF4-FFF2-40B4-BE49-F238E27FC236}">
                <a16:creationId xmlns:a16="http://schemas.microsoft.com/office/drawing/2014/main" id="{6AFE1EF4-68A0-E645-9FC5-C270431A5869}"/>
              </a:ext>
            </a:extLst>
          </p:cNvPr>
          <p:cNvSpPr>
            <a:spLocks noGrp="1" noChangeArrowheads="1"/>
          </p:cNvSpPr>
          <p:nvPr>
            <p:ph type="body" idx="1"/>
          </p:nvPr>
        </p:nvSpPr>
        <p:spPr/>
        <p:txBody>
          <a:bodyPr/>
          <a:lstStyle/>
          <a:p>
            <a:pPr algn="ctr" eaLnBrk="1" hangingPunct="1">
              <a:buFontTx/>
              <a:buNone/>
            </a:pPr>
            <a:r>
              <a:rPr lang="ru-RU" altLang="en-US" sz="12900" b="1"/>
              <a:t>Конец</a:t>
            </a:r>
            <a:endParaRPr lang="en-US" altLang="en-US" sz="12900" b="1"/>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Content Placeholder 1">
            <a:extLst>
              <a:ext uri="{FF2B5EF4-FFF2-40B4-BE49-F238E27FC236}">
                <a16:creationId xmlns:a16="http://schemas.microsoft.com/office/drawing/2014/main" id="{FDBF03D3-743D-A64F-910B-9DA954B6DE56}"/>
              </a:ext>
            </a:extLst>
          </p:cNvPr>
          <p:cNvSpPr>
            <a:spLocks noGrp="1" noChangeArrowheads="1"/>
          </p:cNvSpPr>
          <p:nvPr>
            <p:ph idx="1"/>
          </p:nvPr>
        </p:nvSpPr>
        <p:spPr>
          <a:xfrm>
            <a:off x="457200" y="2286000"/>
            <a:ext cx="7772400" cy="4267200"/>
          </a:xfrm>
        </p:spPr>
        <p:txBody>
          <a:bodyPr/>
          <a:lstStyle/>
          <a:p>
            <a:r>
              <a:rPr lang="en-US" altLang="en-US"/>
              <a:t>Sola Scriptura</a:t>
            </a:r>
          </a:p>
          <a:p>
            <a:r>
              <a:rPr lang="ru-RU" altLang="en-US"/>
              <a:t>Только Священное Писание является основой нашего богословия</a:t>
            </a:r>
          </a:p>
          <a:p>
            <a:pPr lvl="2"/>
            <a:r>
              <a:rPr lang="ru-RU" altLang="en-US"/>
              <a:t>Не человеческий разум</a:t>
            </a:r>
            <a:endParaRPr lang="en-US" altLang="en-US"/>
          </a:p>
          <a:p>
            <a:pPr lvl="2"/>
            <a:r>
              <a:rPr lang="ru-RU" altLang="en-US"/>
              <a:t>Не опыт</a:t>
            </a:r>
            <a:endParaRPr lang="en-US" altLang="en-US"/>
          </a:p>
          <a:p>
            <a:pPr lvl="2"/>
            <a:r>
              <a:rPr lang="ru-RU" altLang="en-US"/>
              <a:t>Не традиция</a:t>
            </a:r>
            <a:endParaRPr lang="en-US" altLang="en-US"/>
          </a:p>
          <a:p>
            <a:pPr lvl="2"/>
            <a:r>
              <a:rPr lang="ru-RU" altLang="en-US"/>
              <a:t>Не культура</a:t>
            </a:r>
            <a:endParaRPr lang="en-US" altLang="en-US"/>
          </a:p>
          <a:p>
            <a:endParaRPr lang="en-US" altLang="en-US"/>
          </a:p>
        </p:txBody>
      </p:sp>
      <p:sp>
        <p:nvSpPr>
          <p:cNvPr id="8194" name="Rectangle 2">
            <a:extLst>
              <a:ext uri="{FF2B5EF4-FFF2-40B4-BE49-F238E27FC236}">
                <a16:creationId xmlns:a16="http://schemas.microsoft.com/office/drawing/2014/main" id="{843576B3-B291-5949-AC7D-90051F75C3B6}"/>
              </a:ext>
            </a:extLst>
          </p:cNvPr>
          <p:cNvSpPr>
            <a:spLocks noGrp="1" noChangeArrowheads="1"/>
          </p:cNvSpPr>
          <p:nvPr>
            <p:ph type="title"/>
          </p:nvPr>
        </p:nvSpPr>
        <p:spPr>
          <a:xfrm>
            <a:off x="228600" y="533400"/>
            <a:ext cx="10287000" cy="1143000"/>
          </a:xfrm>
        </p:spPr>
        <p:txBody>
          <a:bodyPr/>
          <a:lstStyle/>
          <a:p>
            <a:pPr eaLnBrk="1" hangingPunct="1"/>
            <a:r>
              <a:rPr lang="ru-RU" altLang="en-US" sz="2800" b="1"/>
              <a:t>Адвентистская герменевтика</a:t>
            </a:r>
            <a:endParaRPr lang="en-US" altLang="en-US" sz="2800" b="1"/>
          </a:p>
        </p:txBody>
      </p:sp>
    </p:spTree>
  </p:cSld>
  <p:clrMapOvr>
    <a:masterClrMapping/>
  </p:clrMapOvr>
  <p:transition>
    <p:strips/>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Content Placeholder 1">
            <a:extLst>
              <a:ext uri="{FF2B5EF4-FFF2-40B4-BE49-F238E27FC236}">
                <a16:creationId xmlns:a16="http://schemas.microsoft.com/office/drawing/2014/main" id="{910F0818-D605-CC4C-8A07-D17148DE5329}"/>
              </a:ext>
            </a:extLst>
          </p:cNvPr>
          <p:cNvSpPr>
            <a:spLocks noGrp="1" noChangeArrowheads="1"/>
          </p:cNvSpPr>
          <p:nvPr>
            <p:ph idx="1"/>
          </p:nvPr>
        </p:nvSpPr>
        <p:spPr/>
        <p:txBody>
          <a:bodyPr/>
          <a:lstStyle/>
          <a:p>
            <a:r>
              <a:rPr lang="en-US" altLang="en-US"/>
              <a:t>Sola Scriptura</a:t>
            </a:r>
          </a:p>
          <a:p>
            <a:endParaRPr lang="en-US" altLang="en-US"/>
          </a:p>
          <a:p>
            <a:r>
              <a:rPr lang="ru-RU" altLang="en-US"/>
              <a:t>Писание толкует Писание</a:t>
            </a:r>
            <a:endParaRPr lang="en-US" altLang="en-US"/>
          </a:p>
        </p:txBody>
      </p:sp>
      <p:sp>
        <p:nvSpPr>
          <p:cNvPr id="10242" name="Rectangle 2">
            <a:extLst>
              <a:ext uri="{FF2B5EF4-FFF2-40B4-BE49-F238E27FC236}">
                <a16:creationId xmlns:a16="http://schemas.microsoft.com/office/drawing/2014/main" id="{4E2CA8C6-61DF-7349-83A9-12561805CBAF}"/>
              </a:ext>
            </a:extLst>
          </p:cNvPr>
          <p:cNvSpPr>
            <a:spLocks noGrp="1" noChangeArrowheads="1"/>
          </p:cNvSpPr>
          <p:nvPr>
            <p:ph type="title"/>
          </p:nvPr>
        </p:nvSpPr>
        <p:spPr>
          <a:xfrm>
            <a:off x="228600" y="533400"/>
            <a:ext cx="10287000" cy="1143000"/>
          </a:xfrm>
        </p:spPr>
        <p:txBody>
          <a:bodyPr/>
          <a:lstStyle/>
          <a:p>
            <a:pPr eaLnBrk="1" hangingPunct="1"/>
            <a:r>
              <a:rPr lang="ru-RU" altLang="en-US" sz="2800" b="1"/>
              <a:t>Адвентистская герменевтика</a:t>
            </a:r>
            <a:endParaRPr lang="en-US" altLang="en-US" sz="2800" b="1"/>
          </a:p>
        </p:txBody>
      </p:sp>
    </p:spTree>
  </p:cSld>
  <p:clrMapOvr>
    <a:masterClrMapping/>
  </p:clrMapOvr>
  <p:transition>
    <p:strips/>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9" name="Content Placeholder 1">
            <a:extLst>
              <a:ext uri="{FF2B5EF4-FFF2-40B4-BE49-F238E27FC236}">
                <a16:creationId xmlns:a16="http://schemas.microsoft.com/office/drawing/2014/main" id="{CD8B9A99-8ADD-B04B-BF4B-6CC58D23929F}"/>
              </a:ext>
            </a:extLst>
          </p:cNvPr>
          <p:cNvSpPr>
            <a:spLocks noGrp="1" noChangeArrowheads="1"/>
          </p:cNvSpPr>
          <p:nvPr>
            <p:ph idx="1"/>
          </p:nvPr>
        </p:nvSpPr>
        <p:spPr/>
        <p:txBody>
          <a:bodyPr/>
          <a:lstStyle/>
          <a:p>
            <a:r>
              <a:rPr lang="en-US" altLang="en-US"/>
              <a:t>Sola Scriptura</a:t>
            </a:r>
          </a:p>
          <a:p>
            <a:endParaRPr lang="en-US" altLang="en-US"/>
          </a:p>
          <a:p>
            <a:r>
              <a:rPr lang="ru-RU" altLang="en-US"/>
              <a:t>Достаточность Священного Писания</a:t>
            </a:r>
            <a:endParaRPr lang="en-US" altLang="en-US"/>
          </a:p>
        </p:txBody>
      </p:sp>
      <p:sp>
        <p:nvSpPr>
          <p:cNvPr id="12290" name="Rectangle 2">
            <a:extLst>
              <a:ext uri="{FF2B5EF4-FFF2-40B4-BE49-F238E27FC236}">
                <a16:creationId xmlns:a16="http://schemas.microsoft.com/office/drawing/2014/main" id="{32A807D8-ACB4-6448-A786-80B1354AAA4B}"/>
              </a:ext>
            </a:extLst>
          </p:cNvPr>
          <p:cNvSpPr>
            <a:spLocks noGrp="1" noChangeArrowheads="1"/>
          </p:cNvSpPr>
          <p:nvPr>
            <p:ph type="title"/>
          </p:nvPr>
        </p:nvSpPr>
        <p:spPr>
          <a:xfrm>
            <a:off x="228600" y="533400"/>
            <a:ext cx="10287000" cy="1143000"/>
          </a:xfrm>
        </p:spPr>
        <p:txBody>
          <a:bodyPr/>
          <a:lstStyle/>
          <a:p>
            <a:pPr eaLnBrk="1" hangingPunct="1"/>
            <a:r>
              <a:rPr lang="ru-RU" altLang="en-US" sz="2800" b="1"/>
              <a:t>Адвентистская герменевтика</a:t>
            </a:r>
            <a:endParaRPr lang="en-US" altLang="en-US" sz="2800" b="1"/>
          </a:p>
        </p:txBody>
      </p:sp>
    </p:spTree>
  </p:cSld>
  <p:clrMapOvr>
    <a:masterClrMapping/>
  </p:clrMapOvr>
  <p:transition>
    <p:strips/>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Content Placeholder 1">
            <a:extLst>
              <a:ext uri="{FF2B5EF4-FFF2-40B4-BE49-F238E27FC236}">
                <a16:creationId xmlns:a16="http://schemas.microsoft.com/office/drawing/2014/main" id="{46521361-DCA7-4A47-9F24-026A79EB3C88}"/>
              </a:ext>
            </a:extLst>
          </p:cNvPr>
          <p:cNvSpPr>
            <a:spLocks noGrp="1" noChangeArrowheads="1"/>
          </p:cNvSpPr>
          <p:nvPr>
            <p:ph idx="1"/>
          </p:nvPr>
        </p:nvSpPr>
        <p:spPr/>
        <p:txBody>
          <a:bodyPr/>
          <a:lstStyle/>
          <a:p>
            <a:r>
              <a:rPr lang="en-US" altLang="en-US"/>
              <a:t>Sola Scriptura</a:t>
            </a:r>
          </a:p>
          <a:p>
            <a:endParaRPr lang="en-US" altLang="en-US"/>
          </a:p>
          <a:p>
            <a:r>
              <a:rPr lang="ru-RU" altLang="en-US"/>
              <a:t>Целостность Священного Писания</a:t>
            </a:r>
            <a:endParaRPr lang="en-US" altLang="en-US"/>
          </a:p>
          <a:p>
            <a:endParaRPr lang="en-US" altLang="en-US"/>
          </a:p>
        </p:txBody>
      </p:sp>
      <p:sp>
        <p:nvSpPr>
          <p:cNvPr id="14338" name="Rectangle 2">
            <a:extLst>
              <a:ext uri="{FF2B5EF4-FFF2-40B4-BE49-F238E27FC236}">
                <a16:creationId xmlns:a16="http://schemas.microsoft.com/office/drawing/2014/main" id="{26521543-D7CF-0D4C-B5CD-0CD7378D2150}"/>
              </a:ext>
            </a:extLst>
          </p:cNvPr>
          <p:cNvSpPr>
            <a:spLocks noGrp="1" noChangeArrowheads="1"/>
          </p:cNvSpPr>
          <p:nvPr>
            <p:ph type="title"/>
          </p:nvPr>
        </p:nvSpPr>
        <p:spPr>
          <a:xfrm>
            <a:off x="228600" y="533400"/>
            <a:ext cx="10287000" cy="1143000"/>
          </a:xfrm>
        </p:spPr>
        <p:txBody>
          <a:bodyPr/>
          <a:lstStyle/>
          <a:p>
            <a:pPr eaLnBrk="1" hangingPunct="1"/>
            <a:r>
              <a:rPr lang="ru-RU" altLang="en-US" sz="2800" b="1"/>
              <a:t>Адвентистская герменевтика</a:t>
            </a:r>
            <a:endParaRPr lang="en-US" altLang="en-US" sz="2800" b="1"/>
          </a:p>
        </p:txBody>
      </p:sp>
    </p:spTree>
  </p:cSld>
  <p:clrMapOvr>
    <a:masterClrMapping/>
  </p:clrMapOvr>
  <p:transition>
    <p:strips/>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Content Placeholder 1">
            <a:extLst>
              <a:ext uri="{FF2B5EF4-FFF2-40B4-BE49-F238E27FC236}">
                <a16:creationId xmlns:a16="http://schemas.microsoft.com/office/drawing/2014/main" id="{C79C06B5-3029-A442-A0F9-E182E3C14B80}"/>
              </a:ext>
            </a:extLst>
          </p:cNvPr>
          <p:cNvSpPr>
            <a:spLocks noGrp="1" noChangeArrowheads="1"/>
          </p:cNvSpPr>
          <p:nvPr>
            <p:ph idx="1"/>
          </p:nvPr>
        </p:nvSpPr>
        <p:spPr/>
        <p:txBody>
          <a:bodyPr/>
          <a:lstStyle/>
          <a:p>
            <a:r>
              <a:rPr lang="en-US" altLang="ru-RU"/>
              <a:t>Sola Scriptura</a:t>
            </a:r>
            <a:endParaRPr lang="ru-RU" altLang="ru-RU"/>
          </a:p>
          <a:p>
            <a:endParaRPr lang="en-US" altLang="ru-RU"/>
          </a:p>
          <a:p>
            <a:r>
              <a:rPr lang="en-US" altLang="ru-RU"/>
              <a:t>Tota Scriptura</a:t>
            </a:r>
          </a:p>
        </p:txBody>
      </p:sp>
      <p:sp>
        <p:nvSpPr>
          <p:cNvPr id="16386" name="Rectangle 2">
            <a:extLst>
              <a:ext uri="{FF2B5EF4-FFF2-40B4-BE49-F238E27FC236}">
                <a16:creationId xmlns:a16="http://schemas.microsoft.com/office/drawing/2014/main" id="{D737182D-31B0-3A49-A825-6E559559720B}"/>
              </a:ext>
            </a:extLst>
          </p:cNvPr>
          <p:cNvSpPr>
            <a:spLocks noGrp="1" noChangeArrowheads="1"/>
          </p:cNvSpPr>
          <p:nvPr>
            <p:ph type="title"/>
          </p:nvPr>
        </p:nvSpPr>
        <p:spPr>
          <a:xfrm>
            <a:off x="228600" y="533400"/>
            <a:ext cx="10287000" cy="1143000"/>
          </a:xfrm>
        </p:spPr>
        <p:txBody>
          <a:bodyPr/>
          <a:lstStyle/>
          <a:p>
            <a:pPr eaLnBrk="1" hangingPunct="1"/>
            <a:r>
              <a:rPr lang="ru-RU" altLang="en-US" sz="2800" b="1"/>
              <a:t>Адвентистская герменевтика</a:t>
            </a:r>
            <a:endParaRPr lang="en-US" altLang="en-US" sz="2800" b="1"/>
          </a:p>
        </p:txBody>
      </p:sp>
    </p:spTree>
  </p:cSld>
  <p:clrMapOvr>
    <a:masterClrMapping/>
  </p:clrMapOvr>
  <p:transition>
    <p:strips/>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Content Placeholder 1">
            <a:extLst>
              <a:ext uri="{FF2B5EF4-FFF2-40B4-BE49-F238E27FC236}">
                <a16:creationId xmlns:a16="http://schemas.microsoft.com/office/drawing/2014/main" id="{F11C7D5D-F07C-D044-B3F6-258C82FAD06E}"/>
              </a:ext>
            </a:extLst>
          </p:cNvPr>
          <p:cNvSpPr>
            <a:spLocks noGrp="1" noChangeArrowheads="1"/>
          </p:cNvSpPr>
          <p:nvPr>
            <p:ph idx="1"/>
          </p:nvPr>
        </p:nvSpPr>
        <p:spPr/>
        <p:txBody>
          <a:bodyPr/>
          <a:lstStyle/>
          <a:p>
            <a:r>
              <a:rPr lang="en-US" altLang="en-US"/>
              <a:t>Sola Scriptura</a:t>
            </a:r>
          </a:p>
          <a:p>
            <a:endParaRPr lang="en-US" altLang="en-US"/>
          </a:p>
          <a:p>
            <a:r>
              <a:rPr lang="ru-RU" altLang="en-US"/>
              <a:t>Ясность Священного Писания</a:t>
            </a:r>
            <a:endParaRPr lang="en-US" altLang="en-US"/>
          </a:p>
        </p:txBody>
      </p:sp>
      <p:sp>
        <p:nvSpPr>
          <p:cNvPr id="18434" name="Rectangle 2">
            <a:extLst>
              <a:ext uri="{FF2B5EF4-FFF2-40B4-BE49-F238E27FC236}">
                <a16:creationId xmlns:a16="http://schemas.microsoft.com/office/drawing/2014/main" id="{0B1A2A4B-0B24-3D4D-9E8C-351C3889A7A9}"/>
              </a:ext>
            </a:extLst>
          </p:cNvPr>
          <p:cNvSpPr>
            <a:spLocks noGrp="1" noChangeArrowheads="1"/>
          </p:cNvSpPr>
          <p:nvPr>
            <p:ph type="title"/>
          </p:nvPr>
        </p:nvSpPr>
        <p:spPr>
          <a:xfrm>
            <a:off x="228600" y="533400"/>
            <a:ext cx="10287000" cy="1143000"/>
          </a:xfrm>
        </p:spPr>
        <p:txBody>
          <a:bodyPr/>
          <a:lstStyle/>
          <a:p>
            <a:pPr eaLnBrk="1" hangingPunct="1"/>
            <a:r>
              <a:rPr lang="ru-RU" altLang="en-US" sz="2800" b="1"/>
              <a:t>Адвентистская герменевтика</a:t>
            </a:r>
            <a:endParaRPr lang="en-US" altLang="en-US" sz="2800" b="1"/>
          </a:p>
        </p:txBody>
      </p:sp>
    </p:spTree>
  </p:cSld>
  <p:clrMapOvr>
    <a:masterClrMapping/>
  </p:clrMapOvr>
  <p:transition>
    <p:strips/>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85F06198-9152-9F44-9F97-2E75DA793B33}"/>
              </a:ext>
            </a:extLst>
          </p:cNvPr>
          <p:cNvSpPr>
            <a:spLocks noGrp="1" noChangeArrowheads="1"/>
          </p:cNvSpPr>
          <p:nvPr>
            <p:ph type="title"/>
          </p:nvPr>
        </p:nvSpPr>
        <p:spPr/>
        <p:txBody>
          <a:bodyPr/>
          <a:lstStyle/>
          <a:p>
            <a:pPr eaLnBrk="1" hangingPunct="1"/>
            <a:r>
              <a:rPr lang="ru-RU" altLang="en-US" sz="3600"/>
              <a:t>Христологическая герменевтика</a:t>
            </a:r>
            <a:endParaRPr lang="en-US" altLang="en-US" sz="3600"/>
          </a:p>
        </p:txBody>
      </p:sp>
      <p:sp>
        <p:nvSpPr>
          <p:cNvPr id="46083" name="Rectangle 3">
            <a:extLst>
              <a:ext uri="{FF2B5EF4-FFF2-40B4-BE49-F238E27FC236}">
                <a16:creationId xmlns:a16="http://schemas.microsoft.com/office/drawing/2014/main" id="{9E0B84D5-43F1-2D45-B3F3-315A2C5D9C55}"/>
              </a:ext>
            </a:extLst>
          </p:cNvPr>
          <p:cNvSpPr>
            <a:spLocks noGrp="1" noChangeArrowheads="1"/>
          </p:cNvSpPr>
          <p:nvPr>
            <p:ph type="body" idx="1"/>
          </p:nvPr>
        </p:nvSpPr>
        <p:spPr>
          <a:xfrm>
            <a:off x="685800" y="2057400"/>
            <a:ext cx="7772400" cy="4648200"/>
          </a:xfrm>
        </p:spPr>
        <p:txBody>
          <a:bodyPr/>
          <a:lstStyle/>
          <a:p>
            <a:r>
              <a:rPr lang="ru-RU" altLang="ru-RU" sz="2400"/>
              <a:t>Христологическая герменевтика</a:t>
            </a:r>
            <a:endParaRPr lang="en-US" altLang="ru-RU" sz="2400"/>
          </a:p>
          <a:p>
            <a:r>
              <a:rPr lang="ru-RU" altLang="ru-RU" sz="2400"/>
              <a:t>Иисус Христос </a:t>
            </a:r>
            <a:r>
              <a:rPr lang="en-US" altLang="ru-RU" sz="2400"/>
              <a:t>(</a:t>
            </a:r>
            <a:r>
              <a:rPr lang="ru-RU" altLang="ru-RU" sz="2400"/>
              <a:t>или Праведность по вере) становится герменевтическим ключом                             в толковании Священного Писания</a:t>
            </a:r>
            <a:br>
              <a:rPr lang="en-US" altLang="ru-RU" sz="2400"/>
            </a:br>
            <a:endParaRPr lang="en-US" altLang="ru-RU" sz="2400"/>
          </a:p>
          <a:p>
            <a:r>
              <a:rPr lang="ru-RU" altLang="ru-RU" sz="2400"/>
              <a:t>Но когда Иисус Христос становится герменевтическим ключом, центром, который определяет содержание, то другие части Священного Писания уходят на задний план                     и утрачивают свою важность или                                   даже подвергаются критике во Имя Иисуса.</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0" end="0"/>
                                            </p:txEl>
                                          </p:spTgt>
                                        </p:tgtEl>
                                        <p:attrNameLst>
                                          <p:attrName>ppt_c</p:attrName>
                                        </p:attrNameLst>
                                      </p:cBhvr>
                                      <p:to>
                                        <a:srgbClr val="00008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1" end="1"/>
                                            </p:txEl>
                                          </p:spTgt>
                                        </p:tgtEl>
                                        <p:attrNameLst>
                                          <p:attrName>ppt_c</p:attrName>
                                        </p:attrNameLst>
                                      </p:cBhvr>
                                      <p:to>
                                        <a:srgbClr val="00008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0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2" end="2"/>
                                            </p:txEl>
                                          </p:spTgt>
                                        </p:tgtEl>
                                        <p:attrNameLst>
                                          <p:attrName>ppt_c</p:attrName>
                                        </p:attrNameLst>
                                      </p:cBhvr>
                                      <p:to>
                                        <a:srgbClr val="000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8412</TotalTime>
  <Words>1059</Words>
  <Application>Microsoft Macintosh PowerPoint</Application>
  <PresentationFormat>Экран (4:3)</PresentationFormat>
  <Paragraphs>89</Paragraphs>
  <Slides>20</Slides>
  <Notes>20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Tahoma</vt:lpstr>
      <vt:lpstr>Arial</vt:lpstr>
      <vt:lpstr>Calibri</vt:lpstr>
      <vt:lpstr>Standarddesign</vt:lpstr>
      <vt:lpstr>Презентация PowerPoint</vt:lpstr>
      <vt:lpstr>Адвентистская герменевтика</vt:lpstr>
      <vt:lpstr>Адвентистская герменевтика</vt:lpstr>
      <vt:lpstr>Адвентистская герменевтика</vt:lpstr>
      <vt:lpstr>Адвентистская герменевтика</vt:lpstr>
      <vt:lpstr>Адвентистская герменевтика</vt:lpstr>
      <vt:lpstr>Адвентистская герменевтика</vt:lpstr>
      <vt:lpstr>Адвентистская герменевтика</vt:lpstr>
      <vt:lpstr>Христологическая герменевтика</vt:lpstr>
      <vt:lpstr>Христологическая герменевтика</vt:lpstr>
      <vt:lpstr>Христологическая герменевтика</vt:lpstr>
      <vt:lpstr>Христологическая герменевтика</vt:lpstr>
      <vt:lpstr>Эллен Г. Уайт и Христологическая герменевтика</vt:lpstr>
      <vt:lpstr>Эллен Г. Уайт и Христологическая герменевтика</vt:lpstr>
      <vt:lpstr>Эллен Г. Уайт и Христологическая герменевтика</vt:lpstr>
      <vt:lpstr>Презентация PowerPoint</vt:lpstr>
      <vt:lpstr>Христологическая герменевтика</vt:lpstr>
      <vt:lpstr>Новая книга по герменевтике</vt:lpstr>
      <vt:lpstr>Библия - наше кредо</vt:lpstr>
      <vt:lpstr>Презентация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Benjamin Rohde</dc:creator>
  <cp:lastModifiedBy>Microsoft Office User</cp:lastModifiedBy>
  <cp:revision>78</cp:revision>
  <dcterms:created xsi:type="dcterms:W3CDTF">2002-06-18T20:03:43Z</dcterms:created>
  <dcterms:modified xsi:type="dcterms:W3CDTF">2021-02-15T15:00:34Z</dcterms:modified>
</cp:coreProperties>
</file>