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56" r:id="rId2"/>
    <p:sldId id="660" r:id="rId3"/>
    <p:sldId id="573" r:id="rId4"/>
    <p:sldId id="644" r:id="rId5"/>
    <p:sldId id="651" r:id="rId6"/>
    <p:sldId id="668" r:id="rId7"/>
    <p:sldId id="603" r:id="rId8"/>
    <p:sldId id="645" r:id="rId9"/>
    <p:sldId id="646" r:id="rId10"/>
    <p:sldId id="647" r:id="rId11"/>
    <p:sldId id="648" r:id="rId12"/>
    <p:sldId id="649" r:id="rId13"/>
    <p:sldId id="650" r:id="rId14"/>
    <p:sldId id="652" r:id="rId15"/>
    <p:sldId id="653" r:id="rId16"/>
    <p:sldId id="654" r:id="rId17"/>
    <p:sldId id="655" r:id="rId18"/>
    <p:sldId id="656" r:id="rId19"/>
    <p:sldId id="657" r:id="rId20"/>
    <p:sldId id="658" r:id="rId21"/>
    <p:sldId id="659" r:id="rId22"/>
    <p:sldId id="621" r:id="rId23"/>
    <p:sldId id="622" r:id="rId24"/>
    <p:sldId id="641" r:id="rId25"/>
    <p:sldId id="661" r:id="rId26"/>
    <p:sldId id="927" r:id="rId27"/>
    <p:sldId id="662" r:id="rId28"/>
    <p:sldId id="663" r:id="rId29"/>
    <p:sldId id="664" r:id="rId30"/>
    <p:sldId id="665" r:id="rId31"/>
    <p:sldId id="666" r:id="rId32"/>
    <p:sldId id="925" r:id="rId33"/>
    <p:sldId id="926" r:id="rId34"/>
  </p:sldIdLst>
  <p:sldSz cx="9144000" cy="5715000" type="screen16x10"/>
  <p:notesSz cx="6858000" cy="9144000"/>
  <p:defaultTextStyle>
    <a:defPPr>
      <a:defRPr lang="en-US"/>
    </a:defPPr>
    <a:lvl1pPr algn="l" rtl="0" fontAlgn="base">
      <a:spcBef>
        <a:spcPct val="0"/>
      </a:spcBef>
      <a:spcAft>
        <a:spcPct val="0"/>
      </a:spcAft>
      <a:defRPr sz="2800" u="sng" kern="1200">
        <a:solidFill>
          <a:schemeClr val="tx1"/>
        </a:solidFill>
        <a:latin typeface="Times New Roman" charset="0"/>
        <a:ea typeface="ＭＳ Ｐゴシック" charset="0"/>
        <a:cs typeface="+mn-cs"/>
      </a:defRPr>
    </a:lvl1pPr>
    <a:lvl2pPr marL="457200" algn="l" rtl="0" fontAlgn="base">
      <a:spcBef>
        <a:spcPct val="0"/>
      </a:spcBef>
      <a:spcAft>
        <a:spcPct val="0"/>
      </a:spcAft>
      <a:defRPr sz="2800" u="sng" kern="1200">
        <a:solidFill>
          <a:schemeClr val="tx1"/>
        </a:solidFill>
        <a:latin typeface="Times New Roman" charset="0"/>
        <a:ea typeface="ＭＳ Ｐゴシック" charset="0"/>
        <a:cs typeface="+mn-cs"/>
      </a:defRPr>
    </a:lvl2pPr>
    <a:lvl3pPr marL="914400" algn="l" rtl="0" fontAlgn="base">
      <a:spcBef>
        <a:spcPct val="0"/>
      </a:spcBef>
      <a:spcAft>
        <a:spcPct val="0"/>
      </a:spcAft>
      <a:defRPr sz="2800" u="sng" kern="1200">
        <a:solidFill>
          <a:schemeClr val="tx1"/>
        </a:solidFill>
        <a:latin typeface="Times New Roman" charset="0"/>
        <a:ea typeface="ＭＳ Ｐゴシック" charset="0"/>
        <a:cs typeface="+mn-cs"/>
      </a:defRPr>
    </a:lvl3pPr>
    <a:lvl4pPr marL="1371600" algn="l" rtl="0" fontAlgn="base">
      <a:spcBef>
        <a:spcPct val="0"/>
      </a:spcBef>
      <a:spcAft>
        <a:spcPct val="0"/>
      </a:spcAft>
      <a:defRPr sz="2800" u="sng" kern="1200">
        <a:solidFill>
          <a:schemeClr val="tx1"/>
        </a:solidFill>
        <a:latin typeface="Times New Roman" charset="0"/>
        <a:ea typeface="ＭＳ Ｐゴシック" charset="0"/>
        <a:cs typeface="+mn-cs"/>
      </a:defRPr>
    </a:lvl4pPr>
    <a:lvl5pPr marL="1828800" algn="l" rtl="0" fontAlgn="base">
      <a:spcBef>
        <a:spcPct val="0"/>
      </a:spcBef>
      <a:spcAft>
        <a:spcPct val="0"/>
      </a:spcAft>
      <a:defRPr sz="2800" u="sng" kern="1200">
        <a:solidFill>
          <a:schemeClr val="tx1"/>
        </a:solidFill>
        <a:latin typeface="Times New Roman" charset="0"/>
        <a:ea typeface="ＭＳ Ｐゴシック" charset="0"/>
        <a:cs typeface="+mn-cs"/>
      </a:defRPr>
    </a:lvl5pPr>
    <a:lvl6pPr marL="2286000" algn="l" defTabSz="457200" rtl="0" eaLnBrk="1" latinLnBrk="0" hangingPunct="1">
      <a:defRPr sz="2800" u="sng" kern="1200">
        <a:solidFill>
          <a:schemeClr val="tx1"/>
        </a:solidFill>
        <a:latin typeface="Times New Roman" charset="0"/>
        <a:ea typeface="ＭＳ Ｐゴシック" charset="0"/>
        <a:cs typeface="+mn-cs"/>
      </a:defRPr>
    </a:lvl6pPr>
    <a:lvl7pPr marL="2743200" algn="l" defTabSz="457200" rtl="0" eaLnBrk="1" latinLnBrk="0" hangingPunct="1">
      <a:defRPr sz="2800" u="sng" kern="1200">
        <a:solidFill>
          <a:schemeClr val="tx1"/>
        </a:solidFill>
        <a:latin typeface="Times New Roman" charset="0"/>
        <a:ea typeface="ＭＳ Ｐゴシック" charset="0"/>
        <a:cs typeface="+mn-cs"/>
      </a:defRPr>
    </a:lvl7pPr>
    <a:lvl8pPr marL="3200400" algn="l" defTabSz="457200" rtl="0" eaLnBrk="1" latinLnBrk="0" hangingPunct="1">
      <a:defRPr sz="2800" u="sng" kern="1200">
        <a:solidFill>
          <a:schemeClr val="tx1"/>
        </a:solidFill>
        <a:latin typeface="Times New Roman" charset="0"/>
        <a:ea typeface="ＭＳ Ｐゴシック" charset="0"/>
        <a:cs typeface="+mn-cs"/>
      </a:defRPr>
    </a:lvl8pPr>
    <a:lvl9pPr marL="3657600" algn="l" defTabSz="457200" rtl="0" eaLnBrk="1" latinLnBrk="0" hangingPunct="1">
      <a:defRPr sz="2800" u="sng" kern="1200">
        <a:solidFill>
          <a:schemeClr val="tx1"/>
        </a:solidFill>
        <a:latin typeface="Times New Roman" charset="0"/>
        <a:ea typeface="ＭＳ Ｐゴシック" charset="0"/>
        <a:cs typeface="+mn-cs"/>
      </a:defRPr>
    </a:lvl9pPr>
  </p:defaultTextStyle>
  <p:extLst>
    <p:ext uri="{EFAFB233-063F-42B5-8137-9DF3F51BA10A}">
      <p15:sldGuideLst xmlns=""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C2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519" autoAdjust="0"/>
    <p:restoredTop sz="79545" autoAdjust="0"/>
  </p:normalViewPr>
  <p:slideViewPr>
    <p:cSldViewPr>
      <p:cViewPr varScale="1">
        <p:scale>
          <a:sx n="65" d="100"/>
          <a:sy n="65" d="100"/>
        </p:scale>
        <p:origin x="-1218" y="-96"/>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9" d="100"/>
        <a:sy n="119" d="100"/>
      </p:scale>
      <p:origin x="0" y="42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81EA2-DE87-8C49-97F5-2BCB3A5688E9}" type="datetimeFigureOut">
              <a:rPr lang="en-US" smtClean="0"/>
              <a:t>2/3/2021</a:t>
            </a:fld>
            <a:endParaRPr lang="en-US"/>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A61925-A096-2241-88EF-01B8A72F582F}" type="slidenum">
              <a:rPr lang="en-US" smtClean="0"/>
              <a:t>‹#›</a:t>
            </a:fld>
            <a:endParaRPr lang="en-US"/>
          </a:p>
        </p:txBody>
      </p:sp>
    </p:spTree>
    <p:extLst>
      <p:ext uri="{BB962C8B-B14F-4D97-AF65-F5344CB8AC3E}">
        <p14:creationId xmlns:p14="http://schemas.microsoft.com/office/powerpoint/2010/main" val="3640145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Больше нет времени, чтобы иметь разделённое сердце, и колебаться</a:t>
            </a:r>
            <a:r>
              <a:rPr lang="ru-RU" baseline="0" dirty="0" smtClean="0"/>
              <a:t> между мирскими и духовными вещами…</a:t>
            </a:r>
            <a:endParaRPr lang="en-US" dirty="0"/>
          </a:p>
          <a:p>
            <a:r>
              <a:rPr lang="ru-RU" b="1" dirty="0" smtClean="0"/>
              <a:t>Пример</a:t>
            </a:r>
            <a:r>
              <a:rPr lang="en-US" dirty="0" smtClean="0"/>
              <a:t>. </a:t>
            </a:r>
            <a:r>
              <a:rPr lang="ru-RU" dirty="0" smtClean="0"/>
              <a:t>Илия на горе…</a:t>
            </a:r>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2</a:t>
            </a:fld>
            <a:endParaRPr lang="en-US"/>
          </a:p>
        </p:txBody>
      </p:sp>
    </p:spTree>
    <p:extLst>
      <p:ext uri="{BB962C8B-B14F-4D97-AF65-F5344CB8AC3E}">
        <p14:creationId xmlns:p14="http://schemas.microsoft.com/office/powerpoint/2010/main" val="12841804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Нет победы, нет власти без смерти, без капитуляции</a:t>
            </a:r>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19</a:t>
            </a:fld>
            <a:endParaRPr lang="en-US"/>
          </a:p>
        </p:txBody>
      </p:sp>
    </p:spTree>
    <p:extLst>
      <p:ext uri="{BB962C8B-B14F-4D97-AF65-F5344CB8AC3E}">
        <p14:creationId xmlns:p14="http://schemas.microsoft.com/office/powerpoint/2010/main" val="1881860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Я дам</a:t>
            </a:r>
            <a:r>
              <a:rPr lang="en-US" dirty="0" smtClean="0"/>
              <a:t> </a:t>
            </a:r>
            <a:r>
              <a:rPr lang="en-US" dirty="0"/>
              <a:t>= </a:t>
            </a:r>
            <a:r>
              <a:rPr lang="ru-RU" dirty="0" smtClean="0"/>
              <a:t>это не</a:t>
            </a:r>
            <a:r>
              <a:rPr lang="en-US" dirty="0" smtClean="0"/>
              <a:t> – </a:t>
            </a:r>
            <a:r>
              <a:rPr lang="ru-RU" dirty="0" smtClean="0"/>
              <a:t>они приобретут, но Я дам</a:t>
            </a:r>
            <a:r>
              <a:rPr lang="en-US" dirty="0" smtClean="0"/>
              <a:t>…</a:t>
            </a:r>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20</a:t>
            </a:fld>
            <a:endParaRPr lang="en-US"/>
          </a:p>
        </p:txBody>
      </p:sp>
    </p:spTree>
    <p:extLst>
      <p:ext uri="{BB962C8B-B14F-4D97-AF65-F5344CB8AC3E}">
        <p14:creationId xmlns:p14="http://schemas.microsoft.com/office/powerpoint/2010/main" val="30543773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21</a:t>
            </a:fld>
            <a:endParaRPr lang="en-US"/>
          </a:p>
        </p:txBody>
      </p:sp>
    </p:spTree>
    <p:extLst>
      <p:ext uri="{BB962C8B-B14F-4D97-AF65-F5344CB8AC3E}">
        <p14:creationId xmlns:p14="http://schemas.microsoft.com/office/powerpoint/2010/main" val="1900425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Фокус - Должен ли мы фокусироваться на страхе, или кто что сделал, или какая политическая партия больше</a:t>
            </a:r>
            <a:r>
              <a:rPr lang="ru-RU" sz="1200" kern="1200" baseline="0" dirty="0" smtClean="0">
                <a:solidFill>
                  <a:schemeClr val="tx1"/>
                </a:solidFill>
                <a:effectLst/>
                <a:latin typeface="+mn-lt"/>
                <a:ea typeface="+mn-ea"/>
                <a:cs typeface="+mn-cs"/>
              </a:rPr>
              <a:t> виновата</a:t>
            </a:r>
            <a:r>
              <a:rPr lang="ru-RU" sz="1200" kern="1200" dirty="0" smtClean="0">
                <a:solidFill>
                  <a:schemeClr val="tx1"/>
                </a:solidFill>
                <a:effectLst/>
                <a:latin typeface="+mn-lt"/>
                <a:ea typeface="+mn-ea"/>
                <a:cs typeface="+mn-cs"/>
              </a:rPr>
              <a:t>, или вдруг это заговор, или мы должны больше сосредоточиться на подготовке, на втором пришествии…</a:t>
            </a:r>
          </a:p>
        </p:txBody>
      </p:sp>
      <p:sp>
        <p:nvSpPr>
          <p:cNvPr id="4" name="Slide Number Placeholder 3"/>
          <p:cNvSpPr>
            <a:spLocks noGrp="1"/>
          </p:cNvSpPr>
          <p:nvPr>
            <p:ph type="sldNum" sz="quarter" idx="5"/>
          </p:nvPr>
        </p:nvSpPr>
        <p:spPr/>
        <p:txBody>
          <a:bodyPr/>
          <a:lstStyle/>
          <a:p>
            <a:fld id="{535AD812-DB97-B446-ABD1-338871A8E325}" type="slidenum">
              <a:rPr lang="en-US" smtClean="0"/>
              <a:t>32</a:t>
            </a:fld>
            <a:endParaRPr lang="en-US"/>
          </a:p>
        </p:txBody>
      </p:sp>
    </p:spTree>
    <p:extLst>
      <p:ext uri="{BB962C8B-B14F-4D97-AF65-F5344CB8AC3E}">
        <p14:creationId xmlns:p14="http://schemas.microsoft.com/office/powerpoint/2010/main" val="3120893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Фокус - Должен ли мы фокусироваться на страхе, или кто что сделал, или какая политическая партия больше</a:t>
            </a:r>
            <a:r>
              <a:rPr lang="ru-RU" sz="1200" kern="1200" baseline="0" dirty="0" smtClean="0">
                <a:solidFill>
                  <a:schemeClr val="tx1"/>
                </a:solidFill>
                <a:effectLst/>
                <a:latin typeface="+mn-lt"/>
                <a:ea typeface="+mn-ea"/>
                <a:cs typeface="+mn-cs"/>
              </a:rPr>
              <a:t> виновата</a:t>
            </a:r>
            <a:r>
              <a:rPr lang="ru-RU" sz="1200" kern="1200" dirty="0" smtClean="0">
                <a:solidFill>
                  <a:schemeClr val="tx1"/>
                </a:solidFill>
                <a:effectLst/>
                <a:latin typeface="+mn-lt"/>
                <a:ea typeface="+mn-ea"/>
                <a:cs typeface="+mn-cs"/>
              </a:rPr>
              <a:t>, или вдруг это заговор, или мы должны больше сосредоточиться на подготовке, на втором пришествии…</a:t>
            </a:r>
          </a:p>
        </p:txBody>
      </p:sp>
      <p:sp>
        <p:nvSpPr>
          <p:cNvPr id="4" name="Slide Number Placeholder 3"/>
          <p:cNvSpPr>
            <a:spLocks noGrp="1"/>
          </p:cNvSpPr>
          <p:nvPr>
            <p:ph type="sldNum" sz="quarter" idx="5"/>
          </p:nvPr>
        </p:nvSpPr>
        <p:spPr/>
        <p:txBody>
          <a:bodyPr/>
          <a:lstStyle/>
          <a:p>
            <a:fld id="{535AD812-DB97-B446-ABD1-338871A8E325}" type="slidenum">
              <a:rPr lang="en-US" smtClean="0"/>
              <a:t>33</a:t>
            </a:fld>
            <a:endParaRPr lang="en-US"/>
          </a:p>
        </p:txBody>
      </p:sp>
    </p:spTree>
    <p:extLst>
      <p:ext uri="{BB962C8B-B14F-4D97-AF65-F5344CB8AC3E}">
        <p14:creationId xmlns:p14="http://schemas.microsoft.com/office/powerpoint/2010/main" val="1972799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Какую работу Он сделал</a:t>
            </a:r>
            <a:r>
              <a:rPr lang="ru-RU" baseline="0" dirty="0" smtClean="0"/>
              <a:t> и какую сделали ученики?</a:t>
            </a:r>
            <a:r>
              <a:rPr lang="en-US" dirty="0" smtClean="0"/>
              <a:t>     </a:t>
            </a:r>
            <a:r>
              <a:rPr lang="ru-RU" dirty="0" smtClean="0"/>
              <a:t>Посмотрите/</a:t>
            </a:r>
            <a:r>
              <a:rPr lang="ru-RU" u="sng" dirty="0" smtClean="0"/>
              <a:t>проанализируйте</a:t>
            </a:r>
            <a:r>
              <a:rPr lang="ru-RU" u="sng" baseline="0" dirty="0" smtClean="0"/>
              <a:t> церковь 1-ого века</a:t>
            </a:r>
            <a:r>
              <a:rPr lang="en-US" u="none" dirty="0" smtClean="0"/>
              <a:t> </a:t>
            </a:r>
            <a:r>
              <a:rPr lang="en-US" dirty="0"/>
              <a:t>…  </a:t>
            </a:r>
          </a:p>
          <a:p>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5</a:t>
            </a:fld>
            <a:endParaRPr lang="en-US"/>
          </a:p>
        </p:txBody>
      </p:sp>
    </p:spTree>
    <p:extLst>
      <p:ext uri="{BB962C8B-B14F-4D97-AF65-F5344CB8AC3E}">
        <p14:creationId xmlns:p14="http://schemas.microsoft.com/office/powerpoint/2010/main" val="1826189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Какую работу Он сделал</a:t>
            </a:r>
            <a:r>
              <a:rPr lang="ru-RU" baseline="0" dirty="0" smtClean="0"/>
              <a:t> и какую сделали ученики?</a:t>
            </a:r>
            <a:r>
              <a:rPr lang="en-US" dirty="0" smtClean="0"/>
              <a:t>     </a:t>
            </a:r>
            <a:r>
              <a:rPr lang="ru-RU" dirty="0" smtClean="0"/>
              <a:t>Посмотрите/</a:t>
            </a:r>
            <a:r>
              <a:rPr lang="ru-RU" u="none" dirty="0" smtClean="0"/>
              <a:t>проанализируйте</a:t>
            </a:r>
            <a:r>
              <a:rPr lang="ru-RU" u="none" baseline="0" dirty="0" smtClean="0"/>
              <a:t> церковь 1-ого века</a:t>
            </a:r>
            <a:r>
              <a:rPr lang="en-US" u="none" dirty="0" smtClean="0"/>
              <a:t> </a:t>
            </a:r>
            <a:r>
              <a:rPr lang="en-US" dirty="0" smtClean="0"/>
              <a:t>…  </a:t>
            </a:r>
          </a:p>
          <a:p>
            <a:endParaRPr lang="en-US" dirty="0" smtClean="0"/>
          </a:p>
          <a:p>
            <a:r>
              <a:rPr lang="ru-RU" u="sng" dirty="0" smtClean="0"/>
              <a:t>Я почитаю</a:t>
            </a:r>
            <a:r>
              <a:rPr lang="ru-RU" u="sng" baseline="0" dirty="0" smtClean="0"/>
              <a:t> всё </a:t>
            </a:r>
            <a:r>
              <a:rPr lang="ru-RU" u="sng" baseline="0" dirty="0" err="1" smtClean="0"/>
              <a:t>тщетою</a:t>
            </a:r>
            <a:r>
              <a:rPr lang="ru-RU" u="sng" baseline="0" dirty="0" smtClean="0"/>
              <a:t> </a:t>
            </a:r>
            <a:r>
              <a:rPr lang="en-US" dirty="0" smtClean="0"/>
              <a:t>……   </a:t>
            </a:r>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6</a:t>
            </a:fld>
            <a:endParaRPr lang="en-US"/>
          </a:p>
        </p:txBody>
      </p:sp>
    </p:spTree>
    <p:extLst>
      <p:ext uri="{BB962C8B-B14F-4D97-AF65-F5344CB8AC3E}">
        <p14:creationId xmlns:p14="http://schemas.microsoft.com/office/powerpoint/2010/main" val="182123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Сразу же всё бросили</a:t>
            </a:r>
            <a:r>
              <a:rPr lang="en-US" dirty="0" smtClean="0"/>
              <a:t>… </a:t>
            </a:r>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7</a:t>
            </a:fld>
            <a:endParaRPr lang="en-US"/>
          </a:p>
        </p:txBody>
      </p:sp>
    </p:spTree>
    <p:extLst>
      <p:ext uri="{BB962C8B-B14F-4D97-AF65-F5344CB8AC3E}">
        <p14:creationId xmlns:p14="http://schemas.microsoft.com/office/powerpoint/2010/main" val="3614789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Зачем закалывать волов и сжигать плуг</a:t>
            </a:r>
            <a:r>
              <a:rPr lang="en-US" dirty="0" smtClean="0"/>
              <a:t> </a:t>
            </a:r>
            <a:r>
              <a:rPr lang="en-US" dirty="0"/>
              <a:t>?</a:t>
            </a:r>
          </a:p>
          <a:p>
            <a:r>
              <a:rPr lang="ru-RU" dirty="0" smtClean="0"/>
              <a:t>Всё</a:t>
            </a:r>
            <a:r>
              <a:rPr lang="en-US" dirty="0" smtClean="0"/>
              <a:t> </a:t>
            </a:r>
            <a:r>
              <a:rPr lang="en-US" dirty="0"/>
              <a:t>– </a:t>
            </a:r>
            <a:r>
              <a:rPr lang="ru-RU" dirty="0" smtClean="0"/>
              <a:t>оставить всё</a:t>
            </a:r>
            <a:endParaRPr lang="en-US" dirty="0"/>
          </a:p>
          <a:p>
            <a:r>
              <a:rPr lang="ru-RU" dirty="0" smtClean="0"/>
              <a:t>Моисей, Пётр, Елисей,</a:t>
            </a:r>
            <a:r>
              <a:rPr lang="ru-RU" baseline="0" dirty="0" smtClean="0"/>
              <a:t> Павел </a:t>
            </a:r>
            <a:r>
              <a:rPr lang="en-US" dirty="0" smtClean="0"/>
              <a:t>– </a:t>
            </a:r>
            <a:r>
              <a:rPr lang="ru-RU" dirty="0" smtClean="0"/>
              <a:t>оставили всё</a:t>
            </a:r>
            <a:r>
              <a:rPr lang="en-US" dirty="0" smtClean="0"/>
              <a:t> </a:t>
            </a:r>
            <a:r>
              <a:rPr lang="en-US" dirty="0"/>
              <a:t>…</a:t>
            </a:r>
          </a:p>
          <a:p>
            <a:r>
              <a:rPr lang="ru-RU" dirty="0" smtClean="0"/>
              <a:t>Песня </a:t>
            </a:r>
            <a:r>
              <a:rPr lang="en-US" dirty="0" smtClean="0"/>
              <a:t>– </a:t>
            </a:r>
            <a:r>
              <a:rPr lang="ru-RU" dirty="0" smtClean="0"/>
              <a:t>Всё Иисусу отдаю я</a:t>
            </a:r>
            <a:r>
              <a:rPr lang="en-US" dirty="0" smtClean="0"/>
              <a:t> </a:t>
            </a:r>
            <a:r>
              <a:rPr lang="en-US" dirty="0"/>
              <a:t>… </a:t>
            </a:r>
          </a:p>
          <a:p>
            <a:r>
              <a:rPr lang="ru-RU" b="1" dirty="0" smtClean="0"/>
              <a:t>В той мере, </a:t>
            </a:r>
            <a:r>
              <a:rPr lang="ru-RU" b="0" dirty="0" smtClean="0"/>
              <a:t>в какой вы оставляете и отдаёте то, что</a:t>
            </a:r>
            <a:r>
              <a:rPr lang="ru-RU" b="0" baseline="0" dirty="0" smtClean="0"/>
              <a:t> у вас есть</a:t>
            </a:r>
            <a:r>
              <a:rPr lang="ru-RU" b="0" dirty="0" smtClean="0"/>
              <a:t>, в той же степени и Бог может наполнить вас Своим присутствием и силой и использовать вас</a:t>
            </a:r>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8</a:t>
            </a:fld>
            <a:endParaRPr lang="en-US"/>
          </a:p>
        </p:txBody>
      </p:sp>
    </p:spTree>
    <p:extLst>
      <p:ext uri="{BB962C8B-B14F-4D97-AF65-F5344CB8AC3E}">
        <p14:creationId xmlns:p14="http://schemas.microsoft.com/office/powerpoint/2010/main" val="3939007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Что мне </a:t>
            </a:r>
            <a:r>
              <a:rPr lang="ru-RU" u="sng" dirty="0" smtClean="0"/>
              <a:t>делать, чтобы наследовать</a:t>
            </a:r>
            <a:r>
              <a:rPr lang="ru-RU" dirty="0" smtClean="0"/>
              <a:t> жизнь вечную?</a:t>
            </a:r>
            <a:r>
              <a:rPr lang="en-US" dirty="0" smtClean="0"/>
              <a:t>   </a:t>
            </a:r>
            <a:r>
              <a:rPr lang="en-US" dirty="0"/>
              <a:t>- </a:t>
            </a:r>
            <a:r>
              <a:rPr lang="ru-RU" dirty="0" smtClean="0"/>
              <a:t>Все</a:t>
            </a:r>
            <a:r>
              <a:rPr lang="ru-RU" baseline="0" dirty="0" smtClean="0"/>
              <a:t> заповеди я соблюдал от юности моей</a:t>
            </a:r>
            <a:r>
              <a:rPr lang="en-US" dirty="0" smtClean="0"/>
              <a:t> </a:t>
            </a:r>
            <a:r>
              <a:rPr lang="en-US" dirty="0"/>
              <a:t>… </a:t>
            </a:r>
          </a:p>
        </p:txBody>
      </p:sp>
      <p:sp>
        <p:nvSpPr>
          <p:cNvPr id="4" name="Slide Number Placeholder 3"/>
          <p:cNvSpPr>
            <a:spLocks noGrp="1"/>
          </p:cNvSpPr>
          <p:nvPr>
            <p:ph type="sldNum" sz="quarter" idx="5"/>
          </p:nvPr>
        </p:nvSpPr>
        <p:spPr/>
        <p:txBody>
          <a:bodyPr/>
          <a:lstStyle/>
          <a:p>
            <a:fld id="{87A61925-A096-2241-88EF-01B8A72F582F}" type="slidenum">
              <a:rPr lang="en-US" smtClean="0"/>
              <a:t>11</a:t>
            </a:fld>
            <a:endParaRPr lang="en-US"/>
          </a:p>
        </p:txBody>
      </p:sp>
    </p:spTree>
    <p:extLst>
      <p:ext uri="{BB962C8B-B14F-4D97-AF65-F5344CB8AC3E}">
        <p14:creationId xmlns:p14="http://schemas.microsoft.com/office/powerpoint/2010/main" val="34056143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Смутил его перед всеми</a:t>
            </a:r>
            <a:r>
              <a:rPr lang="ru-RU" baseline="0" dirty="0" smtClean="0"/>
              <a:t> остальными</a:t>
            </a:r>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12</a:t>
            </a:fld>
            <a:endParaRPr lang="en-US"/>
          </a:p>
        </p:txBody>
      </p:sp>
    </p:spTree>
    <p:extLst>
      <p:ext uri="{BB962C8B-B14F-4D97-AF65-F5344CB8AC3E}">
        <p14:creationId xmlns:p14="http://schemas.microsoft.com/office/powerpoint/2010/main" val="2578235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Оставили всё</a:t>
            </a:r>
            <a:r>
              <a:rPr lang="en-US" dirty="0" smtClean="0"/>
              <a:t> </a:t>
            </a:r>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13</a:t>
            </a:fld>
            <a:endParaRPr lang="en-US"/>
          </a:p>
        </p:txBody>
      </p:sp>
    </p:spTree>
    <p:extLst>
      <p:ext uri="{BB962C8B-B14F-4D97-AF65-F5344CB8AC3E}">
        <p14:creationId xmlns:p14="http://schemas.microsoft.com/office/powerpoint/2010/main" val="135495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Я каждый день умираю</a:t>
            </a:r>
            <a:endParaRPr lang="en-US" dirty="0"/>
          </a:p>
          <a:p>
            <a:r>
              <a:rPr lang="ru-RU" dirty="0" smtClean="0"/>
              <a:t>Для меня жизнь – Христос, и смерть - приобретение</a:t>
            </a:r>
            <a:r>
              <a:rPr lang="en-US" dirty="0" smtClean="0"/>
              <a:t>…</a:t>
            </a:r>
            <a:endParaRPr lang="en-US" dirty="0"/>
          </a:p>
          <a:p>
            <a:r>
              <a:rPr lang="ru-RU" dirty="0" smtClean="0"/>
              <a:t>Да и ВСЁ почитаю </a:t>
            </a:r>
            <a:r>
              <a:rPr lang="ru-RU" dirty="0" err="1" smtClean="0"/>
              <a:t>тщетою</a:t>
            </a:r>
            <a:r>
              <a:rPr lang="ru-RU" dirty="0" smtClean="0"/>
              <a:t> ради превосходства познания Христа</a:t>
            </a:r>
            <a:r>
              <a:rPr lang="en-US" dirty="0" smtClean="0"/>
              <a:t> (</a:t>
            </a:r>
            <a:r>
              <a:rPr lang="ru-RU" dirty="0" smtClean="0"/>
              <a:t>всё приобретение</a:t>
            </a:r>
            <a:r>
              <a:rPr lang="en-US" dirty="0" smtClean="0"/>
              <a:t> </a:t>
            </a:r>
            <a:r>
              <a:rPr lang="en-US" dirty="0">
                <a:solidFill>
                  <a:srgbClr val="FF0000"/>
                </a:solidFill>
              </a:rPr>
              <a:t>– </a:t>
            </a:r>
            <a:r>
              <a:rPr lang="ru-RU" b="0" i="0" u="sng" dirty="0" smtClean="0">
                <a:solidFill>
                  <a:srgbClr val="FF0000"/>
                </a:solidFill>
              </a:rPr>
              <a:t>3 раза</a:t>
            </a:r>
            <a:r>
              <a:rPr lang="en-US" dirty="0" smtClean="0"/>
              <a:t>) </a:t>
            </a:r>
            <a:endParaRPr lang="en-US" dirty="0"/>
          </a:p>
        </p:txBody>
      </p:sp>
      <p:sp>
        <p:nvSpPr>
          <p:cNvPr id="4" name="Slide Number Placeholder 3"/>
          <p:cNvSpPr>
            <a:spLocks noGrp="1"/>
          </p:cNvSpPr>
          <p:nvPr>
            <p:ph type="sldNum" sz="quarter" idx="5"/>
          </p:nvPr>
        </p:nvSpPr>
        <p:spPr/>
        <p:txBody>
          <a:bodyPr/>
          <a:lstStyle/>
          <a:p>
            <a:fld id="{87A61925-A096-2241-88EF-01B8A72F582F}" type="slidenum">
              <a:rPr lang="en-US" smtClean="0"/>
              <a:t>18</a:t>
            </a:fld>
            <a:endParaRPr lang="en-US"/>
          </a:p>
        </p:txBody>
      </p:sp>
    </p:spTree>
    <p:extLst>
      <p:ext uri="{BB962C8B-B14F-4D97-AF65-F5344CB8AC3E}">
        <p14:creationId xmlns:p14="http://schemas.microsoft.com/office/powerpoint/2010/main" val="2027674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775355"/>
            <a:ext cx="7772400" cy="1225021"/>
          </a:xfrm>
        </p:spPr>
        <p:txBody>
          <a:bodyPr/>
          <a:lstStyle/>
          <a:p>
            <a:r>
              <a:rPr lang="es-ES"/>
              <a:t>Haga clic para modificar el estilo de título del patrón</a:t>
            </a:r>
            <a:endParaRPr lang="es-ES_tradnl"/>
          </a:p>
        </p:txBody>
      </p:sp>
      <p:sp>
        <p:nvSpPr>
          <p:cNvPr id="3" name="2 Subtítulo"/>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A5D9819-EAE2-794C-9E14-F00ACF3C17ED}" type="slidenum">
              <a:rPr lang="en-US"/>
              <a:pPr/>
              <a:t>‹#›</a:t>
            </a:fld>
            <a:endParaRPr lang="en-US"/>
          </a:p>
        </p:txBody>
      </p:sp>
    </p:spTree>
    <p:extLst>
      <p:ext uri="{BB962C8B-B14F-4D97-AF65-F5344CB8AC3E}">
        <p14:creationId xmlns:p14="http://schemas.microsoft.com/office/powerpoint/2010/main" val="446413060"/>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32D1AD1-362C-CD46-9C42-3EF420BA7413}" type="slidenum">
              <a:rPr lang="en-US"/>
              <a:pPr/>
              <a:t>‹#›</a:t>
            </a:fld>
            <a:endParaRPr lang="en-US"/>
          </a:p>
        </p:txBody>
      </p:sp>
    </p:spTree>
    <p:extLst>
      <p:ext uri="{BB962C8B-B14F-4D97-AF65-F5344CB8AC3E}">
        <p14:creationId xmlns:p14="http://schemas.microsoft.com/office/powerpoint/2010/main" val="1115475140"/>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508000"/>
            <a:ext cx="1943100" cy="4572000"/>
          </a:xfrm>
        </p:spPr>
        <p:txBody>
          <a:bodyPr vert="eaVert"/>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a:xfrm>
            <a:off x="685800" y="508000"/>
            <a:ext cx="5676900" cy="45720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4B6B5C2-52BB-9E45-84DE-AA35D04C8A99}" type="slidenum">
              <a:rPr lang="en-US"/>
              <a:pPr/>
              <a:t>‹#›</a:t>
            </a:fld>
            <a:endParaRPr lang="en-US"/>
          </a:p>
        </p:txBody>
      </p:sp>
    </p:spTree>
    <p:extLst>
      <p:ext uri="{BB962C8B-B14F-4D97-AF65-F5344CB8AC3E}">
        <p14:creationId xmlns:p14="http://schemas.microsoft.com/office/powerpoint/2010/main" val="64050402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CF9CB18-343C-B047-A938-2EA5731A42DA}" type="slidenum">
              <a:rPr lang="en-US"/>
              <a:pPr/>
              <a:t>‹#›</a:t>
            </a:fld>
            <a:endParaRPr lang="en-US"/>
          </a:p>
        </p:txBody>
      </p:sp>
    </p:spTree>
    <p:extLst>
      <p:ext uri="{BB962C8B-B14F-4D97-AF65-F5344CB8AC3E}">
        <p14:creationId xmlns:p14="http://schemas.microsoft.com/office/powerpoint/2010/main" val="3540687141"/>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672417"/>
            <a:ext cx="7772400" cy="1135063"/>
          </a:xfrm>
        </p:spPr>
        <p:txBody>
          <a:bodyPr anchor="t"/>
          <a:lstStyle>
            <a:lvl1pPr algn="l">
              <a:defRPr sz="4000" b="1" cap="all"/>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6ABA701-BD66-FB43-B54D-3F9A27E284F7}" type="slidenum">
              <a:rPr lang="en-US"/>
              <a:pPr/>
              <a:t>‹#›</a:t>
            </a:fld>
            <a:endParaRPr lang="en-US"/>
          </a:p>
        </p:txBody>
      </p:sp>
    </p:spTree>
    <p:extLst>
      <p:ext uri="{BB962C8B-B14F-4D97-AF65-F5344CB8AC3E}">
        <p14:creationId xmlns:p14="http://schemas.microsoft.com/office/powerpoint/2010/main" val="1534640885"/>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sz="half" idx="1"/>
          </p:nvPr>
        </p:nvSpPr>
        <p:spPr>
          <a:xfrm>
            <a:off x="685800" y="1651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contenido"/>
          <p:cNvSpPr>
            <a:spLocks noGrp="1"/>
          </p:cNvSpPr>
          <p:nvPr>
            <p:ph sz="half" idx="2"/>
          </p:nvPr>
        </p:nvSpPr>
        <p:spPr>
          <a:xfrm>
            <a:off x="4648200" y="1651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834D147-7CB2-4D41-A569-6F202D9B5F2A}" type="slidenum">
              <a:rPr lang="en-US"/>
              <a:pPr/>
              <a:t>‹#›</a:t>
            </a:fld>
            <a:endParaRPr lang="en-US"/>
          </a:p>
        </p:txBody>
      </p:sp>
    </p:spTree>
    <p:extLst>
      <p:ext uri="{BB962C8B-B14F-4D97-AF65-F5344CB8AC3E}">
        <p14:creationId xmlns:p14="http://schemas.microsoft.com/office/powerpoint/2010/main" val="2375124354"/>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865"/>
            <a:ext cx="8229600" cy="952500"/>
          </a:xfrm>
        </p:spPr>
        <p:txBody>
          <a:bodyPr/>
          <a:lstStyle>
            <a:lvl1pPr>
              <a:defRPr/>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4 Marcador de texto"/>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B270CD7D-0AE7-9641-9F71-57FC480D98C3}" type="slidenum">
              <a:rPr lang="en-US"/>
              <a:pPr/>
              <a:t>‹#›</a:t>
            </a:fld>
            <a:endParaRPr lang="en-US"/>
          </a:p>
        </p:txBody>
      </p:sp>
    </p:spTree>
    <p:extLst>
      <p:ext uri="{BB962C8B-B14F-4D97-AF65-F5344CB8AC3E}">
        <p14:creationId xmlns:p14="http://schemas.microsoft.com/office/powerpoint/2010/main" val="9699389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7A56B7E0-D1D2-5240-A20C-B4A416D75538}" type="slidenum">
              <a:rPr lang="en-US"/>
              <a:pPr/>
              <a:t>‹#›</a:t>
            </a:fld>
            <a:endParaRPr lang="en-US"/>
          </a:p>
        </p:txBody>
      </p:sp>
    </p:spTree>
    <p:extLst>
      <p:ext uri="{BB962C8B-B14F-4D97-AF65-F5344CB8AC3E}">
        <p14:creationId xmlns:p14="http://schemas.microsoft.com/office/powerpoint/2010/main" val="1179117749"/>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8F3F1AA8-3CB3-F940-A63C-9157B897C1A2}" type="slidenum">
              <a:rPr lang="en-US"/>
              <a:pPr/>
              <a:t>‹#›</a:t>
            </a:fld>
            <a:endParaRPr lang="en-US"/>
          </a:p>
        </p:txBody>
      </p:sp>
    </p:spTree>
    <p:extLst>
      <p:ext uri="{BB962C8B-B14F-4D97-AF65-F5344CB8AC3E}">
        <p14:creationId xmlns:p14="http://schemas.microsoft.com/office/powerpoint/2010/main" val="847582907"/>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27542"/>
            <a:ext cx="3008313" cy="968375"/>
          </a:xfrm>
        </p:spPr>
        <p:txBody>
          <a:bodyPr anchor="b"/>
          <a:lstStyle>
            <a:lvl1pPr algn="l">
              <a:defRPr sz="2000" b="1"/>
            </a:lvl1pPr>
          </a:lstStyle>
          <a:p>
            <a:r>
              <a:rPr lang="es-ES"/>
              <a:t>Haga clic para modificar el estilo de título del patrón</a:t>
            </a:r>
            <a:endParaRPr lang="es-ES_tradnl"/>
          </a:p>
        </p:txBody>
      </p:sp>
      <p:sp>
        <p:nvSpPr>
          <p:cNvPr id="3" name="2 Marcador de contenido"/>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texto"/>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E4F498A-C15E-CC47-A18C-91BDF5DF528F}" type="slidenum">
              <a:rPr lang="en-US"/>
              <a:pPr/>
              <a:t>‹#›</a:t>
            </a:fld>
            <a:endParaRPr lang="en-US"/>
          </a:p>
        </p:txBody>
      </p:sp>
    </p:spTree>
    <p:extLst>
      <p:ext uri="{BB962C8B-B14F-4D97-AF65-F5344CB8AC3E}">
        <p14:creationId xmlns:p14="http://schemas.microsoft.com/office/powerpoint/2010/main" val="2081334891"/>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000500"/>
            <a:ext cx="5486400" cy="472282"/>
          </a:xfrm>
        </p:spPr>
        <p:txBody>
          <a:bodyPr anchor="b"/>
          <a:lstStyle>
            <a:lvl1pPr algn="l">
              <a:defRPr sz="2000" b="1"/>
            </a:lvl1pPr>
          </a:lstStyle>
          <a:p>
            <a:r>
              <a:rPr lang="es-ES"/>
              <a:t>Haga clic para modificar el estilo de título del patrón</a:t>
            </a:r>
            <a:endParaRPr lang="es-ES_tradnl"/>
          </a:p>
        </p:txBody>
      </p:sp>
      <p:sp>
        <p:nvSpPr>
          <p:cNvPr id="3" name="2 Marcador de posición de imagen"/>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_tradnl" noProof="0"/>
          </a:p>
        </p:txBody>
      </p:sp>
      <p:sp>
        <p:nvSpPr>
          <p:cNvPr id="4" name="3 Marcador de texto"/>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3B58B68-5D09-AA40-8D87-2912C04BD04D}" type="slidenum">
              <a:rPr lang="en-US"/>
              <a:pPr/>
              <a:t>‹#›</a:t>
            </a:fld>
            <a:endParaRPr lang="en-US"/>
          </a:p>
        </p:txBody>
      </p:sp>
    </p:spTree>
    <p:extLst>
      <p:ext uri="{BB962C8B-B14F-4D97-AF65-F5344CB8AC3E}">
        <p14:creationId xmlns:p14="http://schemas.microsoft.com/office/powerpoint/2010/main" val="1173754940"/>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508000"/>
            <a:ext cx="77724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651000"/>
            <a:ext cx="77724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52070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u="none">
                <a:latin typeface="Times New Roman" pitchFamily="18" charset="0"/>
                <a:ea typeface="+mn-ea"/>
              </a:defRPr>
            </a:lvl1pPr>
          </a:lstStyle>
          <a:p>
            <a:pPr>
              <a:defRPr/>
            </a:pPr>
            <a:endParaRPr lang="en-US"/>
          </a:p>
        </p:txBody>
      </p:sp>
      <p:sp>
        <p:nvSpPr>
          <p:cNvPr id="1029" name="Rectangle 5"/>
          <p:cNvSpPr>
            <a:spLocks noGrp="1" noChangeArrowheads="1"/>
          </p:cNvSpPr>
          <p:nvPr>
            <p:ph type="ftr" sz="quarter" idx="3"/>
          </p:nvPr>
        </p:nvSpPr>
        <p:spPr bwMode="auto">
          <a:xfrm>
            <a:off x="3124200" y="5207000"/>
            <a:ext cx="2895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u="none">
                <a:latin typeface="Times New Roman" pitchFamily="18" charset="0"/>
                <a:ea typeface="+mn-ea"/>
              </a:defRPr>
            </a:lvl1pPr>
          </a:lstStyle>
          <a:p>
            <a:pPr>
              <a:defRPr/>
            </a:pPr>
            <a:endParaRPr lang="en-US"/>
          </a:p>
        </p:txBody>
      </p:sp>
      <p:sp>
        <p:nvSpPr>
          <p:cNvPr id="1030" name="Rectangle 6"/>
          <p:cNvSpPr>
            <a:spLocks noGrp="1" noChangeArrowheads="1"/>
          </p:cNvSpPr>
          <p:nvPr>
            <p:ph type="sldNum" sz="quarter" idx="4"/>
          </p:nvPr>
        </p:nvSpPr>
        <p:spPr bwMode="auto">
          <a:xfrm>
            <a:off x="6553200" y="52070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u="none"/>
            </a:lvl1pPr>
          </a:lstStyle>
          <a:p>
            <a:fld id="{ED6B6ECE-682F-B243-AEAD-6CD7FFA14B7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Times New Roman" pitchFamily="18" charset="0"/>
          <a:ea typeface="ＭＳ Ｐゴシック" charset="0"/>
        </a:defRPr>
      </a:lvl2pPr>
      <a:lvl3pPr algn="ctr" rtl="0" eaLnBrk="0" fontAlgn="base" hangingPunct="0">
        <a:spcBef>
          <a:spcPct val="0"/>
        </a:spcBef>
        <a:spcAft>
          <a:spcPct val="0"/>
        </a:spcAft>
        <a:defRPr sz="4400">
          <a:solidFill>
            <a:schemeClr val="tx2"/>
          </a:solidFill>
          <a:latin typeface="Times New Roman" pitchFamily="18" charset="0"/>
          <a:ea typeface="ＭＳ Ｐゴシック" charset="0"/>
        </a:defRPr>
      </a:lvl3pPr>
      <a:lvl4pPr algn="ctr" rtl="0" eaLnBrk="0" fontAlgn="base" hangingPunct="0">
        <a:spcBef>
          <a:spcPct val="0"/>
        </a:spcBef>
        <a:spcAft>
          <a:spcPct val="0"/>
        </a:spcAft>
        <a:defRPr sz="4400">
          <a:solidFill>
            <a:schemeClr val="tx2"/>
          </a:solidFill>
          <a:latin typeface="Times New Roman" pitchFamily="18" charset="0"/>
          <a:ea typeface="ＭＳ Ｐゴシック" charset="0"/>
        </a:defRPr>
      </a:lvl4pPr>
      <a:lvl5pPr algn="ctr" rtl="0" eaLnBrk="0" fontAlgn="base" hangingPunct="0">
        <a:spcBef>
          <a:spcPct val="0"/>
        </a:spcBef>
        <a:spcAft>
          <a:spcPct val="0"/>
        </a:spcAft>
        <a:defRPr sz="4400">
          <a:solidFill>
            <a:schemeClr val="tx2"/>
          </a:solidFill>
          <a:latin typeface="Times New Roman" pitchFamily="18" charset="0"/>
          <a:ea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533400" y="1293555"/>
            <a:ext cx="8229600" cy="2554545"/>
          </a:xfrm>
          <a:prstGeom prst="rect">
            <a:avLst/>
          </a:prstGeom>
        </p:spPr>
        <p:txBody>
          <a:bodyPr wrap="square">
            <a:spAutoFit/>
          </a:bodyPr>
          <a:lstStyle/>
          <a:p>
            <a:pPr defTabSz="265113" eaLnBrk="1" hangingPunct="1">
              <a:buNone/>
            </a:pPr>
            <a:r>
              <a:rPr lang="ru-RU" sz="3200" u="none" dirty="0" smtClean="0">
                <a:solidFill>
                  <a:schemeClr val="bg1"/>
                </a:solidFill>
              </a:rPr>
              <a:t>«Я </a:t>
            </a:r>
            <a:r>
              <a:rPr lang="ru-RU" sz="3200" u="none" dirty="0" err="1">
                <a:solidFill>
                  <a:schemeClr val="bg1"/>
                </a:solidFill>
              </a:rPr>
              <a:t>сораспялся</a:t>
            </a:r>
            <a:r>
              <a:rPr lang="ru-RU" sz="3200" u="none" dirty="0">
                <a:solidFill>
                  <a:schemeClr val="bg1"/>
                </a:solidFill>
              </a:rPr>
              <a:t> Христу</a:t>
            </a:r>
            <a:r>
              <a:rPr lang="ru-RU" sz="3200" u="none" dirty="0" smtClean="0">
                <a:solidFill>
                  <a:schemeClr val="bg1"/>
                </a:solidFill>
              </a:rPr>
              <a:t>,</a:t>
            </a:r>
            <a:r>
              <a:rPr lang="en-US" sz="3200" u="none" dirty="0" smtClean="0">
                <a:solidFill>
                  <a:schemeClr val="bg1"/>
                </a:solidFill>
              </a:rPr>
              <a:t> </a:t>
            </a:r>
            <a:r>
              <a:rPr lang="ru-RU" sz="3200" u="none" dirty="0">
                <a:solidFill>
                  <a:schemeClr val="bg1"/>
                </a:solidFill>
              </a:rPr>
              <a:t>и уже не я живу, но живет во мне Христос. А что ныне живу во плоти, то живу верою в Сына Божия, возлюбившего меня и предавшего Себя за </a:t>
            </a:r>
            <a:r>
              <a:rPr lang="ru-RU" sz="3200" u="none" dirty="0" smtClean="0">
                <a:solidFill>
                  <a:schemeClr val="bg1"/>
                </a:solidFill>
              </a:rPr>
              <a:t>меня».</a:t>
            </a:r>
            <a:r>
              <a:rPr lang="en-US" sz="3200" u="none" dirty="0" smtClean="0">
                <a:solidFill>
                  <a:schemeClr val="bg1"/>
                </a:solidFill>
              </a:rPr>
              <a:t>  </a:t>
            </a:r>
            <a:r>
              <a:rPr lang="ru-RU" sz="2400" i="1" u="none" dirty="0" err="1" smtClean="0">
                <a:solidFill>
                  <a:schemeClr val="bg1"/>
                </a:solidFill>
              </a:rPr>
              <a:t>Гал</a:t>
            </a:r>
            <a:r>
              <a:rPr lang="en-US" sz="2400" i="1" u="none" dirty="0" smtClean="0">
                <a:solidFill>
                  <a:schemeClr val="bg1"/>
                </a:solidFill>
              </a:rPr>
              <a:t>. 2:20</a:t>
            </a:r>
            <a:endParaRPr lang="es-ES_tradnl" sz="2400" i="1" u="none" dirty="0">
              <a:solidFill>
                <a:schemeClr val="bg1"/>
              </a:solidFill>
              <a:latin typeface="Calibri" charset="0"/>
            </a:endParaRPr>
          </a:p>
        </p:txBody>
      </p:sp>
    </p:spTree>
    <p:extLst>
      <p:ext uri="{BB962C8B-B14F-4D97-AF65-F5344CB8AC3E}">
        <p14:creationId xmlns:p14="http://schemas.microsoft.com/office/powerpoint/2010/main" val="2739789671"/>
      </p:ext>
    </p:extLst>
  </p:cSld>
  <p:clrMapOvr>
    <a:masterClrMapping/>
  </p:clrMapOvr>
  <p:transition spd="med">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304800" y="714494"/>
            <a:ext cx="8534400" cy="4124206"/>
          </a:xfrm>
          <a:prstGeom prst="rect">
            <a:avLst/>
          </a:prstGeom>
        </p:spPr>
        <p:txBody>
          <a:bodyPr wrap="square">
            <a:spAutoFit/>
          </a:bodyPr>
          <a:lstStyle/>
          <a:p>
            <a:r>
              <a:rPr lang="ru-RU" sz="2600" u="none" dirty="0" smtClean="0">
                <a:solidFill>
                  <a:srgbClr val="FFFFFF"/>
                </a:solidFill>
              </a:rPr>
              <a:t>«И </a:t>
            </a:r>
            <a:r>
              <a:rPr lang="ru-RU" sz="2600" u="none" dirty="0">
                <a:solidFill>
                  <a:srgbClr val="FFFFFF"/>
                </a:solidFill>
              </a:rPr>
              <a:t>пошел он оттуда, и нашел Елисея, сына </a:t>
            </a:r>
            <a:r>
              <a:rPr lang="ru-RU" sz="2600" u="none" dirty="0" err="1">
                <a:solidFill>
                  <a:srgbClr val="FFFFFF"/>
                </a:solidFill>
              </a:rPr>
              <a:t>Сафатова</a:t>
            </a:r>
            <a:r>
              <a:rPr lang="ru-RU" sz="2600" u="none" dirty="0">
                <a:solidFill>
                  <a:srgbClr val="FFFFFF"/>
                </a:solidFill>
              </a:rPr>
              <a:t>, когда он орал; двенадцать пар волов было у него, и сам он был при двенадцатой. Илия, проходя мимо него, бросил на него </a:t>
            </a:r>
            <a:r>
              <a:rPr lang="ru-RU" sz="2600" u="none" dirty="0" err="1">
                <a:solidFill>
                  <a:srgbClr val="FFFFFF"/>
                </a:solidFill>
              </a:rPr>
              <a:t>милоть</a:t>
            </a:r>
            <a:r>
              <a:rPr lang="ru-RU" sz="2600" u="none" dirty="0">
                <a:solidFill>
                  <a:srgbClr val="FFFFFF"/>
                </a:solidFill>
              </a:rPr>
              <a:t> свою. И оставил Елисей волов, и побежал за Илиею, и сказал: позволь мне поцеловать отца моего и мать мою, и я пойду за тобою. Он сказал ему: пойди и приходи назад, ибо что сделал я тебе? Он, отойдя от него, взял пару волов и заколол их и, зажегши плуг волов, изжарил мясо их, и роздал людям, и они ели. А сам встал и пошел за Илиею, и стал служить ему».</a:t>
            </a:r>
            <a:r>
              <a:rPr lang="en-US" u="none" dirty="0">
                <a:solidFill>
                  <a:srgbClr val="FFFFFF"/>
                </a:solidFill>
              </a:rPr>
              <a:t> </a:t>
            </a:r>
            <a:r>
              <a:rPr lang="ru-RU" sz="2200" i="1" u="none" dirty="0">
                <a:solidFill>
                  <a:srgbClr val="FFFFFF"/>
                </a:solidFill>
              </a:rPr>
              <a:t>3 </a:t>
            </a:r>
            <a:r>
              <a:rPr lang="ru-RU" sz="2200" i="1" u="none" dirty="0" err="1">
                <a:solidFill>
                  <a:srgbClr val="FFFFFF"/>
                </a:solidFill>
              </a:rPr>
              <a:t>Цар</a:t>
            </a:r>
            <a:r>
              <a:rPr lang="ru-RU" sz="2200" i="1" u="none" dirty="0">
                <a:solidFill>
                  <a:srgbClr val="FFFFFF"/>
                </a:solidFill>
              </a:rPr>
              <a:t>. </a:t>
            </a:r>
            <a:r>
              <a:rPr lang="en-US" sz="2200" i="1" u="none" dirty="0" smtClean="0">
                <a:solidFill>
                  <a:srgbClr val="FFFFFF"/>
                </a:solidFill>
              </a:rPr>
              <a:t>19:19-21</a:t>
            </a:r>
            <a:endParaRPr lang="es-ES_tradnl" sz="2200" i="1" u="none" dirty="0">
              <a:solidFill>
                <a:srgbClr val="FFFFFF"/>
              </a:solidFill>
              <a:latin typeface="Calibri" charset="0"/>
            </a:endParaRPr>
          </a:p>
        </p:txBody>
      </p:sp>
    </p:spTree>
    <p:extLst>
      <p:ext uri="{BB962C8B-B14F-4D97-AF65-F5344CB8AC3E}">
        <p14:creationId xmlns:p14="http://schemas.microsoft.com/office/powerpoint/2010/main" val="2376731840"/>
      </p:ext>
    </p:extLst>
  </p:cSld>
  <p:clrMapOvr>
    <a:masterClrMapping/>
  </p:clrMapOvr>
  <p:transition spd="med">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609600" y="1510486"/>
            <a:ext cx="8153400" cy="2185214"/>
          </a:xfrm>
          <a:prstGeom prst="rect">
            <a:avLst/>
          </a:prstGeom>
        </p:spPr>
        <p:txBody>
          <a:bodyPr wrap="square">
            <a:spAutoFit/>
          </a:bodyPr>
          <a:lstStyle/>
          <a:p>
            <a:r>
              <a:rPr lang="ru-RU" sz="3200" u="none" dirty="0" smtClean="0">
                <a:solidFill>
                  <a:srgbClr val="FFFFFF"/>
                </a:solidFill>
              </a:rPr>
              <a:t>«Всё, что имеешь, продай и раздай нищим, и будешь иметь сокровище на небесах, и приходи, следуй за Мной».</a:t>
            </a:r>
            <a:r>
              <a:rPr lang="en-US" sz="3600" u="none" dirty="0" smtClean="0">
                <a:solidFill>
                  <a:srgbClr val="FFFFFF"/>
                </a:solidFill>
              </a:rPr>
              <a:t> </a:t>
            </a:r>
            <a:r>
              <a:rPr lang="ru-RU" sz="2400" i="1" u="none" dirty="0" err="1" smtClean="0">
                <a:solidFill>
                  <a:srgbClr val="FFFFFF"/>
                </a:solidFill>
              </a:rPr>
              <a:t>Лк</a:t>
            </a:r>
            <a:r>
              <a:rPr lang="ru-RU" sz="2400" i="1" u="none" dirty="0" smtClean="0">
                <a:solidFill>
                  <a:srgbClr val="FFFFFF"/>
                </a:solidFill>
              </a:rPr>
              <a:t>.</a:t>
            </a:r>
            <a:r>
              <a:rPr lang="en-US" sz="2400" i="1" u="none" dirty="0" smtClean="0">
                <a:solidFill>
                  <a:srgbClr val="FFFFFF"/>
                </a:solidFill>
              </a:rPr>
              <a:t> </a:t>
            </a:r>
            <a:r>
              <a:rPr lang="en-US" sz="2400" i="1" u="none" dirty="0">
                <a:solidFill>
                  <a:srgbClr val="FFFFFF"/>
                </a:solidFill>
              </a:rPr>
              <a:t>18:22</a:t>
            </a:r>
          </a:p>
          <a:p>
            <a:endParaRPr lang="es-ES_tradnl" sz="3600" u="none" dirty="0">
              <a:solidFill>
                <a:srgbClr val="FFFFFF"/>
              </a:solidFill>
              <a:latin typeface="Calibri" charset="0"/>
            </a:endParaRPr>
          </a:p>
        </p:txBody>
      </p:sp>
    </p:spTree>
    <p:extLst>
      <p:ext uri="{BB962C8B-B14F-4D97-AF65-F5344CB8AC3E}">
        <p14:creationId xmlns:p14="http://schemas.microsoft.com/office/powerpoint/2010/main" val="3170967681"/>
      </p:ext>
    </p:extLst>
  </p:cSld>
  <p:clrMapOvr>
    <a:masterClrMapping/>
  </p:clrMapOvr>
  <p:transition spd="med">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457200" y="994470"/>
            <a:ext cx="8305800" cy="3323987"/>
          </a:xfrm>
          <a:prstGeom prst="rect">
            <a:avLst/>
          </a:prstGeom>
        </p:spPr>
        <p:txBody>
          <a:bodyPr wrap="square">
            <a:spAutoFit/>
          </a:bodyPr>
          <a:lstStyle/>
          <a:p>
            <a:r>
              <a:rPr lang="ru-RU" sz="3000" u="none" dirty="0" smtClean="0">
                <a:solidFill>
                  <a:srgbClr val="FFFFFF"/>
                </a:solidFill>
              </a:rPr>
              <a:t>«Когда </a:t>
            </a:r>
            <a:r>
              <a:rPr lang="ru-RU" sz="3000" u="none" dirty="0">
                <a:solidFill>
                  <a:srgbClr val="FFFFFF"/>
                </a:solidFill>
              </a:rPr>
              <a:t>же перестал учить, сказал Симону: отплыви на глубину и закиньте сети свои для лова</a:t>
            </a:r>
            <a:r>
              <a:rPr lang="ru-RU" sz="3000" u="none" dirty="0" smtClean="0">
                <a:solidFill>
                  <a:srgbClr val="FFFFFF"/>
                </a:solidFill>
              </a:rPr>
              <a:t>. Симон </a:t>
            </a:r>
            <a:r>
              <a:rPr lang="ru-RU" sz="3000" u="none" dirty="0">
                <a:solidFill>
                  <a:srgbClr val="FFFFFF"/>
                </a:solidFill>
              </a:rPr>
              <a:t>сказал Ему в ответ: Наставник! мы трудились всю ночь и ничего не поймали, но по слову Твоему закину сеть</a:t>
            </a:r>
            <a:r>
              <a:rPr lang="ru-RU" sz="3000" u="none" dirty="0" smtClean="0">
                <a:solidFill>
                  <a:srgbClr val="FFFFFF"/>
                </a:solidFill>
              </a:rPr>
              <a:t>. Сделав </a:t>
            </a:r>
            <a:r>
              <a:rPr lang="ru-RU" sz="3000" u="none" dirty="0">
                <a:solidFill>
                  <a:srgbClr val="FFFFFF"/>
                </a:solidFill>
              </a:rPr>
              <a:t>это, они поймали великое множество рыбы, и даже сеть у них </a:t>
            </a:r>
            <a:r>
              <a:rPr lang="ru-RU" sz="3000" u="none" dirty="0" smtClean="0">
                <a:solidFill>
                  <a:srgbClr val="FFFFFF"/>
                </a:solidFill>
              </a:rPr>
              <a:t>прорывалась».</a:t>
            </a:r>
            <a:r>
              <a:rPr lang="en-US" sz="3000" u="none" dirty="0" smtClean="0">
                <a:solidFill>
                  <a:srgbClr val="FFFFFF"/>
                </a:solidFill>
              </a:rPr>
              <a:t> </a:t>
            </a:r>
            <a:r>
              <a:rPr lang="ru-RU" i="1" u="none" dirty="0" err="1" smtClean="0">
                <a:solidFill>
                  <a:srgbClr val="FFFFFF"/>
                </a:solidFill>
              </a:rPr>
              <a:t>Лк</a:t>
            </a:r>
            <a:r>
              <a:rPr lang="ru-RU" i="1" u="none" dirty="0" smtClean="0">
                <a:solidFill>
                  <a:srgbClr val="FFFFFF"/>
                </a:solidFill>
              </a:rPr>
              <a:t>.</a:t>
            </a:r>
            <a:r>
              <a:rPr lang="en-US" i="1" u="none" dirty="0" smtClean="0">
                <a:solidFill>
                  <a:srgbClr val="FFFFFF"/>
                </a:solidFill>
              </a:rPr>
              <a:t> </a:t>
            </a:r>
            <a:r>
              <a:rPr lang="en-US" i="1" u="none" dirty="0">
                <a:solidFill>
                  <a:srgbClr val="FFFFFF"/>
                </a:solidFill>
              </a:rPr>
              <a:t>5:4-6</a:t>
            </a:r>
            <a:endParaRPr lang="es-ES_tradnl" i="1" u="none" dirty="0">
              <a:solidFill>
                <a:srgbClr val="FFFFFF"/>
              </a:solidFill>
              <a:latin typeface="Calibri" charset="0"/>
            </a:endParaRPr>
          </a:p>
        </p:txBody>
      </p:sp>
    </p:spTree>
    <p:extLst>
      <p:ext uri="{BB962C8B-B14F-4D97-AF65-F5344CB8AC3E}">
        <p14:creationId xmlns:p14="http://schemas.microsoft.com/office/powerpoint/2010/main" val="2807744664"/>
      </p:ext>
    </p:extLst>
  </p:cSld>
  <p:clrMapOvr>
    <a:masterClrMapping/>
  </p:clrMapOvr>
  <p:transition spd="med">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457200" y="1183600"/>
            <a:ext cx="8382000" cy="2893100"/>
          </a:xfrm>
          <a:prstGeom prst="rect">
            <a:avLst/>
          </a:prstGeom>
        </p:spPr>
        <p:txBody>
          <a:bodyPr wrap="square">
            <a:spAutoFit/>
          </a:bodyPr>
          <a:lstStyle/>
          <a:p>
            <a:r>
              <a:rPr lang="ru-RU" sz="3000" u="none" dirty="0" smtClean="0">
                <a:solidFill>
                  <a:srgbClr val="FFFFFF"/>
                </a:solidFill>
              </a:rPr>
              <a:t>«Увидев </a:t>
            </a:r>
            <a:r>
              <a:rPr lang="ru-RU" sz="3000" u="none" dirty="0">
                <a:solidFill>
                  <a:srgbClr val="FFFFFF"/>
                </a:solidFill>
              </a:rPr>
              <a:t>это, Симон Петр припал к коленям Иисуса и сказал: выйди от меня, Господи! потому что я человек </a:t>
            </a:r>
            <a:r>
              <a:rPr lang="ru-RU" sz="3000" u="none" dirty="0" smtClean="0">
                <a:solidFill>
                  <a:srgbClr val="FFFFFF"/>
                </a:solidFill>
              </a:rPr>
              <a:t>грешный… И </a:t>
            </a:r>
            <a:r>
              <a:rPr lang="ru-RU" sz="3000" u="none" dirty="0">
                <a:solidFill>
                  <a:srgbClr val="FFFFFF"/>
                </a:solidFill>
              </a:rPr>
              <a:t>сказал Симону Иисус: не бойся; отныне будешь ловить </a:t>
            </a:r>
            <a:r>
              <a:rPr lang="ru-RU" sz="3000" u="none" dirty="0" err="1">
                <a:solidFill>
                  <a:srgbClr val="FFFFFF"/>
                </a:solidFill>
              </a:rPr>
              <a:t>человеков</a:t>
            </a:r>
            <a:r>
              <a:rPr lang="ru-RU" sz="3000" u="none" dirty="0" smtClean="0">
                <a:solidFill>
                  <a:srgbClr val="FFFFFF"/>
                </a:solidFill>
              </a:rPr>
              <a:t>. И</a:t>
            </a:r>
            <a:r>
              <a:rPr lang="ru-RU" sz="3000" u="none" dirty="0">
                <a:solidFill>
                  <a:srgbClr val="FFFFFF"/>
                </a:solidFill>
              </a:rPr>
              <a:t>, вытащив обе лодки на берег, </a:t>
            </a:r>
            <a:r>
              <a:rPr lang="ru-RU" sz="3000" dirty="0">
                <a:solidFill>
                  <a:srgbClr val="FFFFFF"/>
                </a:solidFill>
              </a:rPr>
              <a:t>оставили все и последовали за </a:t>
            </a:r>
            <a:r>
              <a:rPr lang="ru-RU" sz="3000" dirty="0" smtClean="0">
                <a:solidFill>
                  <a:srgbClr val="FFFFFF"/>
                </a:solidFill>
              </a:rPr>
              <a:t>Ним»</a:t>
            </a:r>
            <a:r>
              <a:rPr lang="ru-RU" sz="3000" u="none" dirty="0" smtClean="0">
                <a:solidFill>
                  <a:srgbClr val="FFFFFF"/>
                </a:solidFill>
              </a:rPr>
              <a:t>.</a:t>
            </a:r>
            <a:r>
              <a:rPr lang="en-US" sz="3000" u="none" dirty="0" smtClean="0">
                <a:solidFill>
                  <a:srgbClr val="FFFFFF"/>
                </a:solidFill>
              </a:rPr>
              <a:t> </a:t>
            </a:r>
            <a:r>
              <a:rPr lang="ru-RU" sz="3200" u="none" dirty="0" smtClean="0">
                <a:solidFill>
                  <a:srgbClr val="FFFFFF"/>
                </a:solidFill>
              </a:rPr>
              <a:t>  </a:t>
            </a:r>
            <a:r>
              <a:rPr lang="ru-RU" sz="2400" i="1" u="none" dirty="0" err="1" smtClean="0">
                <a:solidFill>
                  <a:srgbClr val="FFFFFF"/>
                </a:solidFill>
              </a:rPr>
              <a:t>Лк</a:t>
            </a:r>
            <a:r>
              <a:rPr lang="ru-RU" sz="2400" i="1" u="none" dirty="0" smtClean="0">
                <a:solidFill>
                  <a:srgbClr val="FFFFFF"/>
                </a:solidFill>
              </a:rPr>
              <a:t>.</a:t>
            </a:r>
            <a:r>
              <a:rPr lang="en-US" sz="2400" i="1" u="none" dirty="0" smtClean="0">
                <a:solidFill>
                  <a:srgbClr val="FFFFFF"/>
                </a:solidFill>
              </a:rPr>
              <a:t> </a:t>
            </a:r>
            <a:r>
              <a:rPr lang="en-US" sz="2400" i="1" u="none" dirty="0">
                <a:solidFill>
                  <a:srgbClr val="FFFFFF"/>
                </a:solidFill>
              </a:rPr>
              <a:t>5:8-11</a:t>
            </a:r>
            <a:endParaRPr lang="es-ES_tradnl" sz="2400" i="1" u="none" dirty="0">
              <a:solidFill>
                <a:srgbClr val="FFFFFF"/>
              </a:solidFill>
              <a:latin typeface="Calibri" charset="0"/>
            </a:endParaRPr>
          </a:p>
        </p:txBody>
      </p:sp>
    </p:spTree>
    <p:extLst>
      <p:ext uri="{BB962C8B-B14F-4D97-AF65-F5344CB8AC3E}">
        <p14:creationId xmlns:p14="http://schemas.microsoft.com/office/powerpoint/2010/main" val="2430545665"/>
      </p:ext>
    </p:extLst>
  </p:cSld>
  <p:clrMapOvr>
    <a:masterClrMapping/>
  </p:clrMapOvr>
  <p:transition spd="med">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381000" y="900648"/>
            <a:ext cx="8458200" cy="3785652"/>
          </a:xfrm>
          <a:prstGeom prst="rect">
            <a:avLst/>
          </a:prstGeom>
        </p:spPr>
        <p:txBody>
          <a:bodyPr wrap="square">
            <a:spAutoFit/>
          </a:bodyPr>
          <a:lstStyle/>
          <a:p>
            <a:r>
              <a:rPr lang="ru-RU" sz="3000" u="none" dirty="0" smtClean="0">
                <a:solidFill>
                  <a:srgbClr val="FFFFFF"/>
                </a:solidFill>
              </a:rPr>
              <a:t>«В </a:t>
            </a:r>
            <a:r>
              <a:rPr lang="ru-RU" sz="3000" u="none" dirty="0" err="1">
                <a:solidFill>
                  <a:srgbClr val="FFFFFF"/>
                </a:solidFill>
              </a:rPr>
              <a:t>Иоппии</a:t>
            </a:r>
            <a:r>
              <a:rPr lang="ru-RU" sz="3000" u="none" dirty="0">
                <a:solidFill>
                  <a:srgbClr val="FFFFFF"/>
                </a:solidFill>
              </a:rPr>
              <a:t> находилась одна ученица, именем </a:t>
            </a:r>
            <a:r>
              <a:rPr lang="ru-RU" sz="3000" u="none" dirty="0" err="1">
                <a:solidFill>
                  <a:srgbClr val="FFFFFF"/>
                </a:solidFill>
              </a:rPr>
              <a:t>Тавифа</a:t>
            </a:r>
            <a:r>
              <a:rPr lang="ru-RU" sz="3000" u="none" dirty="0">
                <a:solidFill>
                  <a:srgbClr val="FFFFFF"/>
                </a:solidFill>
              </a:rPr>
              <a:t>, что значит: "серна "; она была исполнена добрых дел и творила много милостынь</a:t>
            </a:r>
            <a:r>
              <a:rPr lang="ru-RU" sz="3000" u="none" dirty="0" smtClean="0">
                <a:solidFill>
                  <a:srgbClr val="FFFFFF"/>
                </a:solidFill>
              </a:rPr>
              <a:t>. Случилось </a:t>
            </a:r>
            <a:r>
              <a:rPr lang="ru-RU" sz="3000" u="none" dirty="0">
                <a:solidFill>
                  <a:srgbClr val="FFFFFF"/>
                </a:solidFill>
              </a:rPr>
              <a:t>в те дни, что она занемогла и умерла. Ее омыли и положили в </a:t>
            </a:r>
            <a:r>
              <a:rPr lang="ru-RU" sz="3000" u="none" dirty="0" smtClean="0">
                <a:solidFill>
                  <a:srgbClr val="FFFFFF"/>
                </a:solidFill>
              </a:rPr>
              <a:t>горнице</a:t>
            </a:r>
            <a:r>
              <a:rPr lang="en-US" sz="3000" u="none" dirty="0" smtClean="0">
                <a:solidFill>
                  <a:srgbClr val="FFFFFF"/>
                </a:solidFill>
              </a:rPr>
              <a:t>...</a:t>
            </a:r>
            <a:r>
              <a:rPr lang="ru-RU" sz="3000" u="none" dirty="0" smtClean="0">
                <a:solidFill>
                  <a:srgbClr val="FFFFFF"/>
                </a:solidFill>
              </a:rPr>
              <a:t> </a:t>
            </a:r>
            <a:r>
              <a:rPr lang="ru-RU" sz="3000" u="none" dirty="0">
                <a:solidFill>
                  <a:srgbClr val="FFFFFF"/>
                </a:solidFill>
              </a:rPr>
              <a:t>ученики, услышав, что Петр находится там, послали к нему двух человек просить, чтобы он не замедлил </a:t>
            </a:r>
            <a:r>
              <a:rPr lang="ru-RU" sz="3000" u="none" dirty="0" smtClean="0">
                <a:solidFill>
                  <a:srgbClr val="FFFFFF"/>
                </a:solidFill>
              </a:rPr>
              <a:t>прийти </a:t>
            </a:r>
            <a:r>
              <a:rPr lang="ru-RU" sz="3000" u="none" dirty="0">
                <a:solidFill>
                  <a:srgbClr val="FFFFFF"/>
                </a:solidFill>
              </a:rPr>
              <a:t>к </a:t>
            </a:r>
            <a:r>
              <a:rPr lang="ru-RU" sz="3000" u="none" dirty="0" smtClean="0">
                <a:solidFill>
                  <a:srgbClr val="FFFFFF"/>
                </a:solidFill>
              </a:rPr>
              <a:t>ним».</a:t>
            </a:r>
            <a:r>
              <a:rPr lang="en-US" sz="3000" u="none" dirty="0" smtClean="0">
                <a:solidFill>
                  <a:srgbClr val="FFFFFF"/>
                </a:solidFill>
              </a:rPr>
              <a:t>  </a:t>
            </a:r>
            <a:r>
              <a:rPr lang="ru-RU" sz="2400" i="1" u="none" dirty="0" err="1" smtClean="0">
                <a:solidFill>
                  <a:srgbClr val="FFFFFF"/>
                </a:solidFill>
              </a:rPr>
              <a:t>Деян</a:t>
            </a:r>
            <a:r>
              <a:rPr lang="ru-RU" sz="2400" i="1" u="none" dirty="0" smtClean="0">
                <a:solidFill>
                  <a:srgbClr val="FFFFFF"/>
                </a:solidFill>
              </a:rPr>
              <a:t>.</a:t>
            </a:r>
            <a:r>
              <a:rPr lang="en-US" sz="2400" i="1" u="none" dirty="0" smtClean="0">
                <a:solidFill>
                  <a:srgbClr val="FFFFFF"/>
                </a:solidFill>
              </a:rPr>
              <a:t> 9:36-3</a:t>
            </a:r>
            <a:r>
              <a:rPr lang="ru-RU" sz="2400" i="1" u="none" dirty="0">
                <a:solidFill>
                  <a:srgbClr val="FFFFFF"/>
                </a:solidFill>
              </a:rPr>
              <a:t>8</a:t>
            </a:r>
            <a:endParaRPr lang="es-ES_tradnl" sz="2400" i="1" u="none" dirty="0">
              <a:solidFill>
                <a:srgbClr val="FFFFFF"/>
              </a:solidFill>
              <a:latin typeface="Calibri" charset="0"/>
            </a:endParaRPr>
          </a:p>
        </p:txBody>
      </p:sp>
    </p:spTree>
    <p:extLst>
      <p:ext uri="{BB962C8B-B14F-4D97-AF65-F5344CB8AC3E}">
        <p14:creationId xmlns:p14="http://schemas.microsoft.com/office/powerpoint/2010/main" val="3386191390"/>
      </p:ext>
    </p:extLst>
  </p:cSld>
  <p:clrMapOvr>
    <a:masterClrMapping/>
  </p:clrMapOvr>
  <p:transition spd="med">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609600" y="1182112"/>
            <a:ext cx="8077200" cy="3046988"/>
          </a:xfrm>
          <a:prstGeom prst="rect">
            <a:avLst/>
          </a:prstGeom>
        </p:spPr>
        <p:txBody>
          <a:bodyPr wrap="square">
            <a:spAutoFit/>
          </a:bodyPr>
          <a:lstStyle/>
          <a:p>
            <a:r>
              <a:rPr lang="ru-RU" sz="3200" u="none" dirty="0">
                <a:solidFill>
                  <a:srgbClr val="FFFFFF"/>
                </a:solidFill>
              </a:rPr>
              <a:t>«Петр выслал всех вон и, преклонив колени, помолился, и, обратившись к телу, сказал: </a:t>
            </a:r>
            <a:r>
              <a:rPr lang="ru-RU" sz="3200" u="none" dirty="0" err="1">
                <a:solidFill>
                  <a:srgbClr val="FFFFFF"/>
                </a:solidFill>
              </a:rPr>
              <a:t>Тавифа</a:t>
            </a:r>
            <a:r>
              <a:rPr lang="ru-RU" sz="3200" u="none" dirty="0">
                <a:solidFill>
                  <a:srgbClr val="FFFFFF"/>
                </a:solidFill>
              </a:rPr>
              <a:t>! встань. И она открыла глаза свои и, увидев Петра, села</a:t>
            </a:r>
            <a:r>
              <a:rPr lang="ru-RU" sz="3200" u="none" dirty="0" smtClean="0">
                <a:solidFill>
                  <a:srgbClr val="FFFFFF"/>
                </a:solidFill>
              </a:rPr>
              <a:t>. Он</a:t>
            </a:r>
            <a:r>
              <a:rPr lang="ru-RU" sz="3200" u="none" dirty="0">
                <a:solidFill>
                  <a:srgbClr val="FFFFFF"/>
                </a:solidFill>
              </a:rPr>
              <a:t>, подав ей руку, поднял ее, и, призвав святых и вдовиц, поставил ее перед ними </a:t>
            </a:r>
            <a:r>
              <a:rPr lang="ru-RU" sz="3200" u="none" dirty="0" smtClean="0">
                <a:solidFill>
                  <a:srgbClr val="FFFFFF"/>
                </a:solidFill>
              </a:rPr>
              <a:t>живою».</a:t>
            </a:r>
            <a:r>
              <a:rPr lang="en-US" sz="3200" u="none" dirty="0" smtClean="0">
                <a:solidFill>
                  <a:srgbClr val="FFFFFF"/>
                </a:solidFill>
              </a:rPr>
              <a:t> </a:t>
            </a:r>
            <a:r>
              <a:rPr lang="ru-RU" sz="2400" i="1" u="none" dirty="0" err="1" smtClean="0">
                <a:solidFill>
                  <a:srgbClr val="FFFFFF"/>
                </a:solidFill>
              </a:rPr>
              <a:t>Деян</a:t>
            </a:r>
            <a:r>
              <a:rPr lang="ru-RU" sz="2400" i="1" u="none" dirty="0" smtClean="0">
                <a:solidFill>
                  <a:srgbClr val="FFFFFF"/>
                </a:solidFill>
              </a:rPr>
              <a:t>.</a:t>
            </a:r>
            <a:r>
              <a:rPr lang="en-US" sz="2400" i="1" u="none" dirty="0" smtClean="0">
                <a:solidFill>
                  <a:srgbClr val="FFFFFF"/>
                </a:solidFill>
              </a:rPr>
              <a:t> 9:</a:t>
            </a:r>
            <a:r>
              <a:rPr lang="ru-RU" sz="2400" i="1" u="none" dirty="0" smtClean="0">
                <a:solidFill>
                  <a:srgbClr val="FFFFFF"/>
                </a:solidFill>
              </a:rPr>
              <a:t>40</a:t>
            </a:r>
            <a:r>
              <a:rPr lang="en-US" sz="2400" i="1" u="none" dirty="0" smtClean="0">
                <a:solidFill>
                  <a:srgbClr val="FFFFFF"/>
                </a:solidFill>
              </a:rPr>
              <a:t>-41</a:t>
            </a:r>
            <a:endParaRPr lang="es-ES_tradnl" sz="2400" i="1" u="none" dirty="0">
              <a:solidFill>
                <a:srgbClr val="FFFFFF"/>
              </a:solidFill>
              <a:latin typeface="Calibri" charset="0"/>
            </a:endParaRPr>
          </a:p>
        </p:txBody>
      </p:sp>
    </p:spTree>
    <p:extLst>
      <p:ext uri="{BB962C8B-B14F-4D97-AF65-F5344CB8AC3E}">
        <p14:creationId xmlns:p14="http://schemas.microsoft.com/office/powerpoint/2010/main" val="2652084454"/>
      </p:ext>
    </p:extLst>
  </p:cSld>
  <p:clrMapOvr>
    <a:masterClrMapping/>
  </p:clrMapOvr>
  <p:transition spd="med">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762000" y="979825"/>
            <a:ext cx="7924800" cy="3477875"/>
          </a:xfrm>
          <a:prstGeom prst="rect">
            <a:avLst/>
          </a:prstGeom>
        </p:spPr>
        <p:txBody>
          <a:bodyPr wrap="square">
            <a:spAutoFit/>
          </a:bodyPr>
          <a:lstStyle/>
          <a:p>
            <a:r>
              <a:rPr lang="ru-RU" sz="3200" u="none" dirty="0" smtClean="0">
                <a:solidFill>
                  <a:srgbClr val="FFFFFF"/>
                </a:solidFill>
              </a:rPr>
              <a:t>«Я каждый день умираю».</a:t>
            </a:r>
            <a:r>
              <a:rPr lang="de-DE" sz="3200" u="none" dirty="0" smtClean="0">
                <a:solidFill>
                  <a:srgbClr val="FFFFFF"/>
                </a:solidFill>
              </a:rPr>
              <a:t> </a:t>
            </a:r>
            <a:r>
              <a:rPr lang="de-DE" sz="2400" i="1" u="none" dirty="0">
                <a:solidFill>
                  <a:srgbClr val="FFFFFF"/>
                </a:solidFill>
              </a:rPr>
              <a:t>1 </a:t>
            </a:r>
            <a:r>
              <a:rPr lang="ru-RU" sz="2400" i="1" u="none" dirty="0" smtClean="0">
                <a:solidFill>
                  <a:srgbClr val="FFFFFF"/>
                </a:solidFill>
              </a:rPr>
              <a:t>Кор.</a:t>
            </a:r>
            <a:r>
              <a:rPr lang="de-DE" sz="2400" i="1" u="none" dirty="0" smtClean="0">
                <a:solidFill>
                  <a:srgbClr val="FFFFFF"/>
                </a:solidFill>
              </a:rPr>
              <a:t> </a:t>
            </a:r>
            <a:r>
              <a:rPr lang="de-DE" sz="2400" i="1" u="none" dirty="0">
                <a:solidFill>
                  <a:srgbClr val="FFFFFF"/>
                </a:solidFill>
              </a:rPr>
              <a:t>15:31</a:t>
            </a:r>
            <a:endParaRPr lang="de-DE" i="1" u="none" dirty="0">
              <a:solidFill>
                <a:srgbClr val="FFFFFF"/>
              </a:solidFill>
            </a:endParaRPr>
          </a:p>
          <a:p>
            <a:endParaRPr lang="de-DE" u="none" dirty="0">
              <a:solidFill>
                <a:srgbClr val="FFFFFF"/>
              </a:solidFill>
            </a:endParaRPr>
          </a:p>
          <a:p>
            <a:pPr eaLnBrk="1" hangingPunct="1">
              <a:buNone/>
            </a:pPr>
            <a:r>
              <a:rPr lang="ru-RU" sz="3200" u="none" dirty="0">
                <a:solidFill>
                  <a:srgbClr val="FFFFFF"/>
                </a:solidFill>
              </a:rPr>
              <a:t>«Я </a:t>
            </a:r>
            <a:r>
              <a:rPr lang="ru-RU" sz="3200" u="none" dirty="0" err="1">
                <a:solidFill>
                  <a:srgbClr val="FFFFFF"/>
                </a:solidFill>
              </a:rPr>
              <a:t>сораспялся</a:t>
            </a:r>
            <a:r>
              <a:rPr lang="ru-RU" sz="3200" u="none" dirty="0">
                <a:solidFill>
                  <a:srgbClr val="FFFFFF"/>
                </a:solidFill>
              </a:rPr>
              <a:t> </a:t>
            </a:r>
            <a:r>
              <a:rPr lang="ru-RU" sz="3200" u="none" dirty="0" smtClean="0">
                <a:solidFill>
                  <a:srgbClr val="FFFFFF"/>
                </a:solidFill>
              </a:rPr>
              <a:t>Христу, и </a:t>
            </a:r>
            <a:r>
              <a:rPr lang="ru-RU" sz="3200" u="none" dirty="0">
                <a:solidFill>
                  <a:srgbClr val="FFFFFF"/>
                </a:solidFill>
              </a:rPr>
              <a:t>уже не я живу, но живет во мне Христос. А что ныне живу во плоти, то живу верою в Сына Божия, возлюбившего меня и предавшего Себя за </a:t>
            </a:r>
            <a:r>
              <a:rPr lang="ru-RU" sz="3200" u="none" dirty="0" smtClean="0">
                <a:solidFill>
                  <a:srgbClr val="FFFFFF"/>
                </a:solidFill>
              </a:rPr>
              <a:t>меня».</a:t>
            </a:r>
            <a:r>
              <a:rPr lang="en-US" sz="3200" u="none" dirty="0" smtClean="0">
                <a:solidFill>
                  <a:srgbClr val="FFFFFF"/>
                </a:solidFill>
              </a:rPr>
              <a:t> </a:t>
            </a:r>
            <a:r>
              <a:rPr lang="ru-RU" sz="2400" i="1" u="none" dirty="0" err="1" smtClean="0">
                <a:solidFill>
                  <a:srgbClr val="FFFFFF"/>
                </a:solidFill>
                <a:latin typeface="Times New Roman" pitchFamily="18" charset="0"/>
                <a:cs typeface="Times New Roman" pitchFamily="18" charset="0"/>
              </a:rPr>
              <a:t>Гал</a:t>
            </a:r>
            <a:r>
              <a:rPr lang="en-US" sz="2400" i="1" u="none" dirty="0" smtClean="0">
                <a:solidFill>
                  <a:srgbClr val="FFFFFF"/>
                </a:solidFill>
                <a:latin typeface="Times New Roman" pitchFamily="18" charset="0"/>
                <a:cs typeface="Times New Roman" pitchFamily="18" charset="0"/>
              </a:rPr>
              <a:t>. 2:</a:t>
            </a:r>
            <a:r>
              <a:rPr lang="ru-RU" sz="2400" i="1" u="none" dirty="0" smtClean="0">
                <a:solidFill>
                  <a:srgbClr val="FFFFFF"/>
                </a:solidFill>
                <a:latin typeface="Times New Roman" pitchFamily="18" charset="0"/>
                <a:cs typeface="Times New Roman" pitchFamily="18" charset="0"/>
              </a:rPr>
              <a:t>19-</a:t>
            </a:r>
            <a:r>
              <a:rPr lang="en-US" sz="2400" i="1" u="none" dirty="0" smtClean="0">
                <a:solidFill>
                  <a:srgbClr val="FFFFFF"/>
                </a:solidFill>
                <a:latin typeface="Times New Roman" pitchFamily="18" charset="0"/>
                <a:cs typeface="Times New Roman" pitchFamily="18" charset="0"/>
              </a:rPr>
              <a:t>20</a:t>
            </a:r>
            <a:endParaRPr lang="es-ES_tradnl" sz="2400" i="1" u="none" dirty="0">
              <a:solidFill>
                <a:srgbClr val="FFFFFF"/>
              </a:solidFill>
              <a:latin typeface="Times New Roman" pitchFamily="18" charset="0"/>
              <a:cs typeface="Times New Roman" pitchFamily="18" charset="0"/>
            </a:endParaRPr>
          </a:p>
        </p:txBody>
      </p:sp>
    </p:spTree>
    <p:extLst>
      <p:ext uri="{BB962C8B-B14F-4D97-AF65-F5344CB8AC3E}">
        <p14:creationId xmlns:p14="http://schemas.microsoft.com/office/powerpoint/2010/main" val="4068860193"/>
      </p:ext>
    </p:extLst>
  </p:cSld>
  <p:clrMapOvr>
    <a:masterClrMapping/>
  </p:clrMapOvr>
  <p:transition spd="med">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381000" y="723900"/>
            <a:ext cx="8534400" cy="4031873"/>
          </a:xfrm>
          <a:prstGeom prst="rect">
            <a:avLst/>
          </a:prstGeom>
        </p:spPr>
        <p:txBody>
          <a:bodyPr wrap="square">
            <a:spAutoFit/>
          </a:bodyPr>
          <a:lstStyle/>
          <a:p>
            <a:r>
              <a:rPr lang="ru-RU" u="none" dirty="0" smtClean="0">
                <a:solidFill>
                  <a:srgbClr val="FFFFFF"/>
                </a:solidFill>
              </a:rPr>
              <a:t>	«Если </a:t>
            </a:r>
            <a:r>
              <a:rPr lang="ru-RU" u="none" dirty="0">
                <a:solidFill>
                  <a:srgbClr val="FFFFFF"/>
                </a:solidFill>
              </a:rPr>
              <a:t>кто приходит ко Мне и не возненавидит отца своего и матери, и жены и детей, и братьев и сестер, а притом и самой жизни своей, тот не может быть Моим </a:t>
            </a:r>
            <a:r>
              <a:rPr lang="ru-RU" u="none" dirty="0" smtClean="0">
                <a:solidFill>
                  <a:srgbClr val="FFFFFF"/>
                </a:solidFill>
              </a:rPr>
              <a:t>учеником».</a:t>
            </a:r>
            <a:r>
              <a:rPr lang="en-US" u="none" dirty="0" smtClean="0">
                <a:solidFill>
                  <a:srgbClr val="FFFFFF"/>
                </a:solidFill>
              </a:rPr>
              <a:t>  </a:t>
            </a:r>
            <a:r>
              <a:rPr lang="ru-RU" sz="2400" i="1" u="none" dirty="0" err="1" smtClean="0">
                <a:solidFill>
                  <a:srgbClr val="FFFFFF"/>
                </a:solidFill>
              </a:rPr>
              <a:t>Лк</a:t>
            </a:r>
            <a:r>
              <a:rPr lang="ru-RU" sz="2400" i="1" u="none" dirty="0" smtClean="0">
                <a:solidFill>
                  <a:srgbClr val="FFFFFF"/>
                </a:solidFill>
              </a:rPr>
              <a:t>.</a:t>
            </a:r>
            <a:r>
              <a:rPr lang="en-US" sz="2400" i="1" u="none" dirty="0" smtClean="0">
                <a:solidFill>
                  <a:srgbClr val="FFFFFF"/>
                </a:solidFill>
              </a:rPr>
              <a:t> </a:t>
            </a:r>
            <a:r>
              <a:rPr lang="en-US" sz="2400" i="1" u="none" dirty="0">
                <a:solidFill>
                  <a:srgbClr val="FFFFFF"/>
                </a:solidFill>
              </a:rPr>
              <a:t>14:26</a:t>
            </a:r>
          </a:p>
          <a:p>
            <a:r>
              <a:rPr lang="ru-RU" u="none" dirty="0" smtClean="0">
                <a:solidFill>
                  <a:srgbClr val="FFFFFF"/>
                </a:solidFill>
              </a:rPr>
              <a:t>	«Ибо </a:t>
            </a:r>
            <a:r>
              <a:rPr lang="ru-RU" u="none" dirty="0">
                <a:solidFill>
                  <a:srgbClr val="FFFFFF"/>
                </a:solidFill>
              </a:rPr>
              <a:t>кто из вас, желая построить башню, не сядет прежде и не вычислит издержек, имеет ли он, что нужно для совершения </a:t>
            </a:r>
            <a:r>
              <a:rPr lang="ru-RU" u="none" dirty="0" smtClean="0">
                <a:solidFill>
                  <a:srgbClr val="FFFFFF"/>
                </a:solidFill>
              </a:rPr>
              <a:t>её».</a:t>
            </a:r>
            <a:r>
              <a:rPr lang="en-US" u="none" dirty="0" smtClean="0">
                <a:solidFill>
                  <a:srgbClr val="FFFFFF"/>
                </a:solidFill>
              </a:rPr>
              <a:t> </a:t>
            </a:r>
            <a:r>
              <a:rPr lang="ru-RU" sz="2400" i="1" u="none" dirty="0" err="1" smtClean="0">
                <a:solidFill>
                  <a:srgbClr val="FFFFFF"/>
                </a:solidFill>
              </a:rPr>
              <a:t>Лк</a:t>
            </a:r>
            <a:r>
              <a:rPr lang="ru-RU" sz="2400" i="1" u="none" dirty="0" smtClean="0">
                <a:solidFill>
                  <a:srgbClr val="FFFFFF"/>
                </a:solidFill>
              </a:rPr>
              <a:t>.</a:t>
            </a:r>
            <a:r>
              <a:rPr lang="en-US" sz="2400" i="1" u="none" dirty="0" smtClean="0">
                <a:solidFill>
                  <a:srgbClr val="FFFFFF"/>
                </a:solidFill>
              </a:rPr>
              <a:t> 14:28</a:t>
            </a:r>
            <a:endParaRPr lang="ru-RU" sz="2400" i="1" u="none" dirty="0" smtClean="0">
              <a:solidFill>
                <a:srgbClr val="FFFFFF"/>
              </a:solidFill>
            </a:endParaRPr>
          </a:p>
          <a:p>
            <a:r>
              <a:rPr lang="ru-RU" u="none" dirty="0" smtClean="0">
                <a:solidFill>
                  <a:srgbClr val="FFFFFF"/>
                </a:solidFill>
              </a:rPr>
              <a:t>	«</a:t>
            </a:r>
            <a:r>
              <a:rPr lang="ru-RU" u="none" dirty="0">
                <a:solidFill>
                  <a:srgbClr val="FFFFFF"/>
                </a:solidFill>
              </a:rPr>
              <a:t>Так всякий из вас, </a:t>
            </a:r>
            <a:r>
              <a:rPr lang="ru-RU" dirty="0">
                <a:solidFill>
                  <a:srgbClr val="FFFFFF"/>
                </a:solidFill>
              </a:rPr>
              <a:t>кто не отрешится от всего, что имеет</a:t>
            </a:r>
            <a:r>
              <a:rPr lang="ru-RU" u="none" dirty="0">
                <a:solidFill>
                  <a:srgbClr val="FFFFFF"/>
                </a:solidFill>
              </a:rPr>
              <a:t>, не может быть Моим </a:t>
            </a:r>
            <a:r>
              <a:rPr lang="ru-RU" u="none" dirty="0" smtClean="0">
                <a:solidFill>
                  <a:srgbClr val="FFFFFF"/>
                </a:solidFill>
              </a:rPr>
              <a:t>учеником».</a:t>
            </a:r>
            <a:r>
              <a:rPr lang="ru-RU" sz="3200" u="none" dirty="0" smtClean="0">
                <a:solidFill>
                  <a:srgbClr val="FFFFFF"/>
                </a:solidFill>
              </a:rPr>
              <a:t> </a:t>
            </a:r>
            <a:r>
              <a:rPr lang="ru-RU" sz="2400" i="1" u="none" dirty="0" err="1" smtClean="0">
                <a:solidFill>
                  <a:srgbClr val="FFFFFF"/>
                </a:solidFill>
              </a:rPr>
              <a:t>Лк</a:t>
            </a:r>
            <a:r>
              <a:rPr lang="ru-RU" sz="2400" i="1" u="none" dirty="0" smtClean="0">
                <a:solidFill>
                  <a:srgbClr val="FFFFFF"/>
                </a:solidFill>
              </a:rPr>
              <a:t>.</a:t>
            </a:r>
            <a:r>
              <a:rPr lang="en-US" sz="2400" i="1" u="none" dirty="0" smtClean="0">
                <a:solidFill>
                  <a:srgbClr val="FFFFFF"/>
                </a:solidFill>
              </a:rPr>
              <a:t> </a:t>
            </a:r>
            <a:r>
              <a:rPr lang="en-US" sz="2400" i="1" u="none" dirty="0">
                <a:solidFill>
                  <a:srgbClr val="FFFFFF"/>
                </a:solidFill>
              </a:rPr>
              <a:t>14:33 </a:t>
            </a:r>
            <a:endParaRPr lang="es-ES_tradnl" sz="2400" i="1" u="none" dirty="0">
              <a:solidFill>
                <a:srgbClr val="FFFFFF"/>
              </a:solidFill>
              <a:latin typeface="Calibri" charset="0"/>
            </a:endParaRPr>
          </a:p>
        </p:txBody>
      </p:sp>
    </p:spTree>
    <p:extLst>
      <p:ext uri="{BB962C8B-B14F-4D97-AF65-F5344CB8AC3E}">
        <p14:creationId xmlns:p14="http://schemas.microsoft.com/office/powerpoint/2010/main" val="2432808306"/>
      </p:ext>
    </p:extLst>
  </p:cSld>
  <p:clrMapOvr>
    <a:masterClrMapping/>
  </p:clrMapOvr>
  <p:transition spd="med">
    <p:split orient="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609600" y="1183600"/>
            <a:ext cx="8153400" cy="2893100"/>
          </a:xfrm>
          <a:prstGeom prst="rect">
            <a:avLst/>
          </a:prstGeom>
        </p:spPr>
        <p:txBody>
          <a:bodyPr wrap="square">
            <a:spAutoFit/>
          </a:bodyPr>
          <a:lstStyle/>
          <a:p>
            <a:r>
              <a:rPr lang="ru-RU" sz="3000" u="none" dirty="0" smtClean="0">
                <a:solidFill>
                  <a:srgbClr val="FFFFFF"/>
                </a:solidFill>
              </a:rPr>
              <a:t>«Истинно, истинно говорю вам: если пшеничное зерно, пав в землю, не умрет, то останется одно; в если умрет, то принесет много плода. Любящий душу свою погубит ее; а ненавидящий душу свою с мире сем сохранит ее в жизнь вечную». </a:t>
            </a:r>
            <a:r>
              <a:rPr lang="en-US" sz="3200" u="none" dirty="0" smtClean="0">
                <a:solidFill>
                  <a:srgbClr val="FFFFFF"/>
                </a:solidFill>
              </a:rPr>
              <a:t> </a:t>
            </a:r>
            <a:r>
              <a:rPr lang="ru-RU" sz="2400" i="1" u="none" dirty="0" smtClean="0">
                <a:solidFill>
                  <a:srgbClr val="FFFFFF"/>
                </a:solidFill>
              </a:rPr>
              <a:t>Ин.</a:t>
            </a:r>
            <a:r>
              <a:rPr lang="en-US" sz="2400" i="1" u="none" dirty="0" smtClean="0">
                <a:solidFill>
                  <a:srgbClr val="FFFFFF"/>
                </a:solidFill>
              </a:rPr>
              <a:t>12:24-25</a:t>
            </a:r>
            <a:endParaRPr lang="es-ES_tradnl" sz="2400" i="1" u="none" dirty="0">
              <a:solidFill>
                <a:srgbClr val="FFFFFF"/>
              </a:solidFill>
              <a:latin typeface="Calibri" charset="0"/>
            </a:endParaRPr>
          </a:p>
        </p:txBody>
      </p:sp>
    </p:spTree>
    <p:extLst>
      <p:ext uri="{BB962C8B-B14F-4D97-AF65-F5344CB8AC3E}">
        <p14:creationId xmlns:p14="http://schemas.microsoft.com/office/powerpoint/2010/main" val="3290975145"/>
      </p:ext>
    </p:extLst>
  </p:cSld>
  <p:clrMapOvr>
    <a:masterClrMapping/>
  </p:clrMapOvr>
  <p:transition spd="med">
    <p:split orient="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685800" y="1445955"/>
            <a:ext cx="8077200" cy="2554545"/>
          </a:xfrm>
          <a:prstGeom prst="rect">
            <a:avLst/>
          </a:prstGeom>
        </p:spPr>
        <p:txBody>
          <a:bodyPr wrap="square">
            <a:spAutoFit/>
          </a:bodyPr>
          <a:lstStyle/>
          <a:p>
            <a:r>
              <a:rPr lang="ru-RU" sz="3200" u="none" dirty="0" smtClean="0">
                <a:solidFill>
                  <a:srgbClr val="FFFFFF"/>
                </a:solidFill>
              </a:rPr>
              <a:t>Если мы пытаемся строить новую жизнь во Христе на старом основании, мы можем потерпеть неудачу. Нет более тщетного предприятия, чем последовать за Христом, не умерев.</a:t>
            </a:r>
            <a:endParaRPr lang="es-ES_tradnl" sz="3200" u="none" dirty="0">
              <a:solidFill>
                <a:srgbClr val="FFFFFF"/>
              </a:solidFill>
              <a:latin typeface="Calibri" charset="0"/>
            </a:endParaRPr>
          </a:p>
        </p:txBody>
      </p:sp>
    </p:spTree>
    <p:extLst>
      <p:ext uri="{BB962C8B-B14F-4D97-AF65-F5344CB8AC3E}">
        <p14:creationId xmlns:p14="http://schemas.microsoft.com/office/powerpoint/2010/main" val="2946217416"/>
      </p:ext>
    </p:extLst>
  </p:cSld>
  <p:clrMapOvr>
    <a:masterClrMapping/>
  </p:clrMapOvr>
  <p:transition spd="med">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381000" y="800100"/>
            <a:ext cx="8458200" cy="4154984"/>
          </a:xfrm>
          <a:prstGeom prst="rect">
            <a:avLst/>
          </a:prstGeom>
        </p:spPr>
        <p:txBody>
          <a:bodyPr wrap="square">
            <a:spAutoFit/>
          </a:bodyPr>
          <a:lstStyle/>
          <a:p>
            <a:r>
              <a:rPr lang="ru-RU" sz="3600" u="none" dirty="0" smtClean="0">
                <a:solidFill>
                  <a:srgbClr val="FFFFFF"/>
                </a:solidFill>
              </a:rPr>
              <a:t>«Если </a:t>
            </a:r>
            <a:r>
              <a:rPr lang="ru-RU" sz="3600" u="none" dirty="0">
                <a:solidFill>
                  <a:srgbClr val="FFFFFF"/>
                </a:solidFill>
              </a:rPr>
              <a:t>кто приходит ко Мне и не возненавидит отца своего и матери, и жены и детей, и братьев и сестер, а притом и самой жизни своей, тот не может быть Моим </a:t>
            </a:r>
            <a:r>
              <a:rPr lang="ru-RU" sz="3600" u="none" dirty="0" smtClean="0">
                <a:solidFill>
                  <a:srgbClr val="FFFFFF"/>
                </a:solidFill>
              </a:rPr>
              <a:t>учеником».</a:t>
            </a:r>
            <a:r>
              <a:rPr lang="en-US" sz="3600" u="none" dirty="0" smtClean="0">
                <a:solidFill>
                  <a:srgbClr val="FFFFFF"/>
                </a:solidFill>
              </a:rPr>
              <a:t>  </a:t>
            </a:r>
            <a:r>
              <a:rPr lang="ru-RU" i="1" u="none" dirty="0" err="1" smtClean="0">
                <a:solidFill>
                  <a:srgbClr val="FFFFFF"/>
                </a:solidFill>
              </a:rPr>
              <a:t>Лк</a:t>
            </a:r>
            <a:r>
              <a:rPr lang="ru-RU" i="1" u="none" dirty="0" smtClean="0">
                <a:solidFill>
                  <a:srgbClr val="FFFFFF"/>
                </a:solidFill>
              </a:rPr>
              <a:t>.</a:t>
            </a:r>
            <a:r>
              <a:rPr lang="en-US" i="1" u="none" dirty="0" smtClean="0">
                <a:solidFill>
                  <a:srgbClr val="FFFFFF"/>
                </a:solidFill>
              </a:rPr>
              <a:t> </a:t>
            </a:r>
            <a:r>
              <a:rPr lang="en-US" i="1" u="none" dirty="0">
                <a:solidFill>
                  <a:srgbClr val="FFFFFF"/>
                </a:solidFill>
              </a:rPr>
              <a:t>14:26</a:t>
            </a:r>
          </a:p>
          <a:p>
            <a:endParaRPr lang="en-US" u="none" dirty="0">
              <a:solidFill>
                <a:srgbClr val="FFFFFF"/>
              </a:solidFill>
            </a:endParaRPr>
          </a:p>
          <a:p>
            <a:r>
              <a:rPr lang="ru-RU" u="none" dirty="0" smtClean="0">
                <a:solidFill>
                  <a:srgbClr val="FFFFFF"/>
                </a:solidFill>
              </a:rPr>
              <a:t>Ненависть</a:t>
            </a:r>
            <a:r>
              <a:rPr lang="en-US" u="none" dirty="0" smtClean="0">
                <a:solidFill>
                  <a:srgbClr val="FFFFFF"/>
                </a:solidFill>
              </a:rPr>
              <a:t> </a:t>
            </a:r>
            <a:r>
              <a:rPr lang="en-US" u="none" dirty="0">
                <a:solidFill>
                  <a:srgbClr val="FFFFFF"/>
                </a:solidFill>
              </a:rPr>
              <a:t>- </a:t>
            </a:r>
            <a:r>
              <a:rPr lang="ru-RU" i="1" u="none" dirty="0" err="1" smtClean="0">
                <a:solidFill>
                  <a:srgbClr val="FFFFFF"/>
                </a:solidFill>
              </a:rPr>
              <a:t>мишео</a:t>
            </a:r>
            <a:r>
              <a:rPr lang="en-US" u="none" dirty="0" smtClean="0">
                <a:solidFill>
                  <a:srgbClr val="FFFFFF"/>
                </a:solidFill>
              </a:rPr>
              <a:t> </a:t>
            </a:r>
            <a:r>
              <a:rPr lang="en-US" u="none" dirty="0">
                <a:solidFill>
                  <a:srgbClr val="FFFFFF"/>
                </a:solidFill>
              </a:rPr>
              <a:t>– </a:t>
            </a:r>
            <a:r>
              <a:rPr lang="ru-RU" u="none" dirty="0" smtClean="0">
                <a:solidFill>
                  <a:srgbClr val="FFFFFF"/>
                </a:solidFill>
              </a:rPr>
              <a:t>ненависть по сравнению с его любовью…</a:t>
            </a:r>
            <a:r>
              <a:rPr lang="en-US" u="none" dirty="0" smtClean="0">
                <a:solidFill>
                  <a:srgbClr val="FFFFFF"/>
                </a:solidFill>
              </a:rPr>
              <a:t>  </a:t>
            </a:r>
            <a:r>
              <a:rPr lang="ru-RU" u="none" dirty="0" smtClean="0">
                <a:solidFill>
                  <a:srgbClr val="FFFFFF"/>
                </a:solidFill>
              </a:rPr>
              <a:t>любовь меньше, чем…</a:t>
            </a:r>
            <a:endParaRPr lang="en-US" u="none" dirty="0">
              <a:solidFill>
                <a:srgbClr val="FFFFFF"/>
              </a:solidFill>
            </a:endParaRPr>
          </a:p>
        </p:txBody>
      </p:sp>
    </p:spTree>
    <p:extLst>
      <p:ext uri="{BB962C8B-B14F-4D97-AF65-F5344CB8AC3E}">
        <p14:creationId xmlns:p14="http://schemas.microsoft.com/office/powerpoint/2010/main" val="828211064"/>
      </p:ext>
    </p:extLst>
  </p:cSld>
  <p:clrMapOvr>
    <a:masterClrMapping/>
  </p:clrMapOvr>
  <p:transition spd="med">
    <p:split orient="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685800" y="932914"/>
            <a:ext cx="8077200" cy="3600986"/>
          </a:xfrm>
          <a:prstGeom prst="rect">
            <a:avLst/>
          </a:prstGeom>
        </p:spPr>
        <p:txBody>
          <a:bodyPr wrap="square">
            <a:spAutoFit/>
          </a:bodyPr>
          <a:lstStyle/>
          <a:p>
            <a:r>
              <a:rPr lang="ru-RU" sz="3200" u="none" dirty="0" smtClean="0">
                <a:solidFill>
                  <a:srgbClr val="FFFFFF"/>
                </a:solidFill>
              </a:rPr>
              <a:t>«И дам им сердце новое, и дух новый вложу в них».</a:t>
            </a:r>
            <a:r>
              <a:rPr lang="en-US" sz="3200" u="none" dirty="0" smtClean="0">
                <a:solidFill>
                  <a:srgbClr val="FFFFFF"/>
                </a:solidFill>
              </a:rPr>
              <a:t> </a:t>
            </a:r>
            <a:r>
              <a:rPr lang="ru-RU" sz="3200" u="none" dirty="0" smtClean="0">
                <a:solidFill>
                  <a:srgbClr val="FFFFFF"/>
                </a:solidFill>
              </a:rPr>
              <a:t> </a:t>
            </a:r>
            <a:r>
              <a:rPr lang="ru-RU" sz="2400" i="1" u="none" dirty="0" err="1" smtClean="0">
                <a:solidFill>
                  <a:srgbClr val="FFFFFF"/>
                </a:solidFill>
              </a:rPr>
              <a:t>Иез</a:t>
            </a:r>
            <a:r>
              <a:rPr lang="en-US" sz="2400" i="1" u="none" dirty="0" smtClean="0">
                <a:solidFill>
                  <a:srgbClr val="FFFFFF"/>
                </a:solidFill>
              </a:rPr>
              <a:t>. </a:t>
            </a:r>
            <a:r>
              <a:rPr lang="en-US" sz="2400" i="1" u="none" dirty="0">
                <a:solidFill>
                  <a:srgbClr val="FFFFFF"/>
                </a:solidFill>
              </a:rPr>
              <a:t>11:19</a:t>
            </a:r>
          </a:p>
          <a:p>
            <a:endParaRPr lang="en-US" sz="3600" u="none" dirty="0">
              <a:solidFill>
                <a:srgbClr val="FFFFFF"/>
              </a:solidFill>
            </a:endParaRPr>
          </a:p>
          <a:p>
            <a:r>
              <a:rPr lang="ru-RU" sz="3200" u="none" dirty="0" smtClean="0">
                <a:solidFill>
                  <a:srgbClr val="FFFFFF"/>
                </a:solidFill>
              </a:rPr>
              <a:t>«Которым благоволил Бог показать, какое богатство славы в тайне сей для язычников, которая есть Христос в вас, упование славы».</a:t>
            </a:r>
            <a:r>
              <a:rPr lang="en-US" sz="3200" u="none" dirty="0" smtClean="0">
                <a:solidFill>
                  <a:srgbClr val="FFFFFF"/>
                </a:solidFill>
              </a:rPr>
              <a:t>  </a:t>
            </a:r>
            <a:r>
              <a:rPr lang="ru-RU" sz="2400" i="1" u="none" dirty="0" smtClean="0">
                <a:solidFill>
                  <a:srgbClr val="FFFFFF"/>
                </a:solidFill>
              </a:rPr>
              <a:t>Кол.</a:t>
            </a:r>
            <a:r>
              <a:rPr lang="en-US" sz="2400" i="1" u="none" dirty="0" smtClean="0">
                <a:solidFill>
                  <a:srgbClr val="FFFFFF"/>
                </a:solidFill>
              </a:rPr>
              <a:t> </a:t>
            </a:r>
            <a:r>
              <a:rPr lang="en-US" sz="2400" i="1" u="none" dirty="0">
                <a:solidFill>
                  <a:srgbClr val="FFFFFF"/>
                </a:solidFill>
              </a:rPr>
              <a:t>1:27</a:t>
            </a:r>
            <a:endParaRPr lang="es-ES_tradnl" sz="2400" i="1" u="none" dirty="0">
              <a:solidFill>
                <a:srgbClr val="FFFFFF"/>
              </a:solidFill>
              <a:latin typeface="Calibri" charset="0"/>
            </a:endParaRPr>
          </a:p>
        </p:txBody>
      </p:sp>
    </p:spTree>
    <p:extLst>
      <p:ext uri="{BB962C8B-B14F-4D97-AF65-F5344CB8AC3E}">
        <p14:creationId xmlns:p14="http://schemas.microsoft.com/office/powerpoint/2010/main" val="2252495408"/>
      </p:ext>
    </p:extLst>
  </p:cSld>
  <p:clrMapOvr>
    <a:masterClrMapping/>
  </p:clrMapOvr>
  <p:transition spd="med">
    <p:split orient="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457200" y="916781"/>
            <a:ext cx="8382000" cy="3693319"/>
          </a:xfrm>
          <a:prstGeom prst="rect">
            <a:avLst/>
          </a:prstGeom>
        </p:spPr>
        <p:txBody>
          <a:bodyPr wrap="square">
            <a:spAutoFit/>
          </a:bodyPr>
          <a:lstStyle/>
          <a:p>
            <a:r>
              <a:rPr lang="ru-RU" sz="3000" u="none" dirty="0" smtClean="0">
                <a:solidFill>
                  <a:srgbClr val="FFFFFF"/>
                </a:solidFill>
              </a:rPr>
              <a:t>«Собственное </a:t>
            </a:r>
            <a:r>
              <a:rPr lang="en-US" sz="3000" u="none" dirty="0" smtClean="0">
                <a:solidFill>
                  <a:srgbClr val="FFFFFF"/>
                </a:solidFill>
              </a:rPr>
              <a:t>“</a:t>
            </a:r>
            <a:r>
              <a:rPr lang="ru-RU" sz="3000" u="none" dirty="0" smtClean="0">
                <a:solidFill>
                  <a:srgbClr val="FFFFFF"/>
                </a:solidFill>
              </a:rPr>
              <a:t>я</a:t>
            </a:r>
            <a:r>
              <a:rPr lang="en-US" sz="3000" u="none" dirty="0" smtClean="0">
                <a:solidFill>
                  <a:srgbClr val="FFFFFF"/>
                </a:solidFill>
              </a:rPr>
              <a:t>” </a:t>
            </a:r>
            <a:r>
              <a:rPr lang="ru-RU" sz="3000" u="none" dirty="0" smtClean="0">
                <a:solidFill>
                  <a:srgbClr val="FFFFFF"/>
                </a:solidFill>
              </a:rPr>
              <a:t>– это враг, которого нам стоит бояться больше всего. Ни одна форма порока не оказывает более пагубного влияния на характер, чем человеческая страсть, не управляемая Святым Духом..</a:t>
            </a:r>
            <a:r>
              <a:rPr lang="en-US" sz="3000" u="none" dirty="0" smtClean="0">
                <a:solidFill>
                  <a:srgbClr val="FFFFFF"/>
                </a:solidFill>
              </a:rPr>
              <a:t>. </a:t>
            </a:r>
            <a:r>
              <a:rPr lang="ru-RU" sz="3000" u="none" dirty="0" smtClean="0">
                <a:solidFill>
                  <a:srgbClr val="FFFFFF"/>
                </a:solidFill>
              </a:rPr>
              <a:t>Собственное </a:t>
            </a:r>
            <a:r>
              <a:rPr lang="en-US" sz="3000" u="none" dirty="0">
                <a:solidFill>
                  <a:srgbClr val="FFFFFF"/>
                </a:solidFill>
              </a:rPr>
              <a:t>“</a:t>
            </a:r>
            <a:r>
              <a:rPr lang="ru-RU" sz="3000" u="none" dirty="0">
                <a:solidFill>
                  <a:srgbClr val="FFFFFF"/>
                </a:solidFill>
              </a:rPr>
              <a:t>я</a:t>
            </a:r>
            <a:r>
              <a:rPr lang="en-US" sz="3000" u="none" dirty="0">
                <a:solidFill>
                  <a:srgbClr val="FFFFFF"/>
                </a:solidFill>
              </a:rPr>
              <a:t>” </a:t>
            </a:r>
            <a:r>
              <a:rPr lang="ru-RU" sz="3000" u="none" dirty="0" smtClean="0">
                <a:solidFill>
                  <a:srgbClr val="FFFFFF"/>
                </a:solidFill>
              </a:rPr>
              <a:t> должно быть распято. Когда оно подчинено Христу, тогда начинает появляться истинная любовь».</a:t>
            </a:r>
            <a:r>
              <a:rPr lang="en-US" sz="3000" u="none" dirty="0" smtClean="0">
                <a:solidFill>
                  <a:srgbClr val="FFFFFF"/>
                </a:solidFill>
              </a:rPr>
              <a:t> </a:t>
            </a:r>
            <a:r>
              <a:rPr lang="ru-RU" sz="3000" u="none" dirty="0" smtClean="0">
                <a:solidFill>
                  <a:srgbClr val="FFFFFF"/>
                </a:solidFill>
              </a:rPr>
              <a:t> </a:t>
            </a:r>
          </a:p>
          <a:p>
            <a:pPr algn="r"/>
            <a:r>
              <a:rPr lang="ru-RU" sz="2400" i="1" u="none" dirty="0" smtClean="0">
                <a:solidFill>
                  <a:srgbClr val="FFFFFF"/>
                </a:solidFill>
              </a:rPr>
              <a:t>Служение исцеления, с. 485</a:t>
            </a:r>
            <a:endParaRPr lang="es-ES_tradnl" i="1" u="none" dirty="0">
              <a:solidFill>
                <a:srgbClr val="FFFFFF"/>
              </a:solidFill>
              <a:latin typeface="Calibri" charset="0"/>
            </a:endParaRPr>
          </a:p>
        </p:txBody>
      </p:sp>
    </p:spTree>
    <p:extLst>
      <p:ext uri="{BB962C8B-B14F-4D97-AF65-F5344CB8AC3E}">
        <p14:creationId xmlns:p14="http://schemas.microsoft.com/office/powerpoint/2010/main" val="1541292811"/>
      </p:ext>
    </p:extLst>
  </p:cSld>
  <p:clrMapOvr>
    <a:masterClrMapping/>
  </p:clrMapOvr>
  <p:transition spd="med">
    <p:split orient="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609600" y="1696641"/>
            <a:ext cx="8229600" cy="1846659"/>
          </a:xfrm>
          <a:prstGeom prst="rect">
            <a:avLst/>
          </a:prstGeom>
        </p:spPr>
        <p:txBody>
          <a:bodyPr wrap="square">
            <a:spAutoFit/>
          </a:bodyPr>
          <a:lstStyle/>
          <a:p>
            <a:pPr eaLnBrk="1" hangingPunct="1">
              <a:buNone/>
            </a:pPr>
            <a:r>
              <a:rPr lang="ru-RU" sz="3000" u="none" dirty="0" smtClean="0">
                <a:solidFill>
                  <a:srgbClr val="FFFFFF"/>
                </a:solidFill>
              </a:rPr>
              <a:t>«Каждому</a:t>
            </a:r>
            <a:r>
              <a:rPr lang="ru-RU" sz="3000" u="none" dirty="0">
                <a:solidFill>
                  <a:srgbClr val="FFFFFF"/>
                </a:solidFill>
              </a:rPr>
              <a:t>, кто, ничего не утаивая, </a:t>
            </a:r>
            <a:r>
              <a:rPr lang="ru-RU" sz="3000" u="none" dirty="0" smtClean="0">
                <a:solidFill>
                  <a:srgbClr val="FFFFFF"/>
                </a:solidFill>
              </a:rPr>
              <a:t>отдает себя </a:t>
            </a:r>
            <a:r>
              <a:rPr lang="ru-RU" sz="3000" u="none" dirty="0">
                <a:solidFill>
                  <a:srgbClr val="FFFFFF"/>
                </a:solidFill>
              </a:rPr>
              <a:t>Господу на служение, дается сила для достижения превосходных </a:t>
            </a:r>
            <a:r>
              <a:rPr lang="ru-RU" sz="3000" u="none" dirty="0" smtClean="0">
                <a:solidFill>
                  <a:srgbClr val="FFFFFF"/>
                </a:solidFill>
              </a:rPr>
              <a:t>результатов</a:t>
            </a:r>
            <a:r>
              <a:rPr lang="en-US" sz="3000" u="none" dirty="0" smtClean="0">
                <a:solidFill>
                  <a:srgbClr val="FFFFFF"/>
                </a:solidFill>
              </a:rPr>
              <a:t>…</a:t>
            </a:r>
            <a:r>
              <a:rPr lang="ru-RU" sz="3000" u="none" dirty="0" smtClean="0">
                <a:solidFill>
                  <a:srgbClr val="FFFFFF"/>
                </a:solidFill>
              </a:rPr>
              <a:t>»</a:t>
            </a:r>
            <a:r>
              <a:rPr lang="en-US" sz="3000" u="none" dirty="0" smtClean="0">
                <a:solidFill>
                  <a:srgbClr val="FFFFFF"/>
                </a:solidFill>
              </a:rPr>
              <a:t> </a:t>
            </a:r>
            <a:endParaRPr lang="ru-RU" sz="3000" u="none" dirty="0" smtClean="0">
              <a:solidFill>
                <a:srgbClr val="FFFFFF"/>
              </a:solidFill>
            </a:endParaRPr>
          </a:p>
          <a:p>
            <a:pPr algn="r" eaLnBrk="1" hangingPunct="1">
              <a:buNone/>
            </a:pPr>
            <a:r>
              <a:rPr lang="ru-RU" sz="2400" i="1" u="none" dirty="0" smtClean="0">
                <a:solidFill>
                  <a:srgbClr val="FFFFFF"/>
                </a:solidFill>
              </a:rPr>
              <a:t>Свидетельства для церкви, т. </a:t>
            </a:r>
            <a:r>
              <a:rPr lang="en-US" sz="2400" i="1" u="none" dirty="0" smtClean="0">
                <a:solidFill>
                  <a:srgbClr val="FFFFFF"/>
                </a:solidFill>
              </a:rPr>
              <a:t>7</a:t>
            </a:r>
            <a:r>
              <a:rPr lang="ru-RU" sz="2400" i="1" u="none" dirty="0" smtClean="0">
                <a:solidFill>
                  <a:srgbClr val="FFFFFF"/>
                </a:solidFill>
              </a:rPr>
              <a:t>, с.</a:t>
            </a:r>
            <a:r>
              <a:rPr lang="en-US" sz="2400" i="1" u="none" dirty="0" smtClean="0">
                <a:solidFill>
                  <a:srgbClr val="FFFFFF"/>
                </a:solidFill>
              </a:rPr>
              <a:t>30 </a:t>
            </a:r>
            <a:endParaRPr lang="es-ES_tradnl" sz="2400" i="1" u="none" dirty="0">
              <a:solidFill>
                <a:srgbClr val="FFFFFF"/>
              </a:solidFill>
              <a:latin typeface="+mj-lt"/>
            </a:endParaRPr>
          </a:p>
        </p:txBody>
      </p:sp>
    </p:spTree>
    <p:extLst>
      <p:ext uri="{BB962C8B-B14F-4D97-AF65-F5344CB8AC3E}">
        <p14:creationId xmlns:p14="http://schemas.microsoft.com/office/powerpoint/2010/main" val="1611523909"/>
      </p:ext>
    </p:extLst>
  </p:cSld>
  <p:clrMapOvr>
    <a:masterClrMapping/>
  </p:clrMapOvr>
  <p:transition spd="med">
    <p:split orient="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685800" y="1073646"/>
            <a:ext cx="8077200" cy="3231654"/>
          </a:xfrm>
          <a:prstGeom prst="rect">
            <a:avLst/>
          </a:prstGeom>
        </p:spPr>
        <p:txBody>
          <a:bodyPr wrap="square">
            <a:spAutoFit/>
          </a:bodyPr>
          <a:lstStyle/>
          <a:p>
            <a:pPr eaLnBrk="1" hangingPunct="1">
              <a:buNone/>
            </a:pPr>
            <a:r>
              <a:rPr lang="ru-RU" sz="3000" u="none" dirty="0" smtClean="0">
                <a:solidFill>
                  <a:srgbClr val="FFFFFF"/>
                </a:solidFill>
              </a:rPr>
              <a:t>«Все</a:t>
            </a:r>
            <a:r>
              <a:rPr lang="ru-RU" sz="3000" u="none" dirty="0">
                <a:solidFill>
                  <a:srgbClr val="FFFFFF"/>
                </a:solidFill>
              </a:rPr>
              <a:t>, что делали апостолы, сегодня должен делать каждый член </a:t>
            </a:r>
            <a:r>
              <a:rPr lang="ru-RU" sz="3000" u="none" dirty="0" smtClean="0">
                <a:solidFill>
                  <a:srgbClr val="FFFFFF"/>
                </a:solidFill>
              </a:rPr>
              <a:t>Церкви… </a:t>
            </a:r>
            <a:r>
              <a:rPr lang="ru-RU" sz="3000" u="none" dirty="0">
                <a:solidFill>
                  <a:srgbClr val="FFFFFF"/>
                </a:solidFill>
              </a:rPr>
              <a:t>Господь хочет совершить сегодня ту же славную работу, которую Он исполнил через Своих уполномоченных вестников после дня </a:t>
            </a:r>
            <a:r>
              <a:rPr lang="ru-RU" sz="3000" u="none" dirty="0" smtClean="0">
                <a:solidFill>
                  <a:srgbClr val="FFFFFF"/>
                </a:solidFill>
              </a:rPr>
              <a:t>Пятидесятницы».</a:t>
            </a:r>
            <a:r>
              <a:rPr lang="en-US" sz="3000" u="none" dirty="0" smtClean="0">
                <a:solidFill>
                  <a:srgbClr val="FFFFFF"/>
                </a:solidFill>
              </a:rPr>
              <a:t> </a:t>
            </a:r>
            <a:r>
              <a:rPr lang="ru-RU" sz="3000" u="none" dirty="0" smtClean="0">
                <a:solidFill>
                  <a:srgbClr val="FFFFFF"/>
                </a:solidFill>
              </a:rPr>
              <a:t> </a:t>
            </a:r>
          </a:p>
          <a:p>
            <a:pPr algn="r" eaLnBrk="1" hangingPunct="1">
              <a:buNone/>
            </a:pPr>
            <a:r>
              <a:rPr lang="ru-RU" sz="2400" i="1" u="none" dirty="0" smtClean="0">
                <a:solidFill>
                  <a:srgbClr val="FFFFFF"/>
                </a:solidFill>
              </a:rPr>
              <a:t>Свидетельства для церкви, т. 7, с. 33</a:t>
            </a:r>
            <a:r>
              <a:rPr lang="en-US" sz="2400" i="1" u="none" dirty="0" smtClean="0">
                <a:solidFill>
                  <a:srgbClr val="FFFFFF"/>
                </a:solidFill>
              </a:rPr>
              <a:t> </a:t>
            </a:r>
            <a:endParaRPr lang="es-ES_tradnl" sz="2400" i="1" u="none" dirty="0">
              <a:solidFill>
                <a:srgbClr val="FFFFFF"/>
              </a:solidFill>
              <a:latin typeface="+mj-lt"/>
            </a:endParaRPr>
          </a:p>
        </p:txBody>
      </p:sp>
    </p:spTree>
    <p:extLst>
      <p:ext uri="{BB962C8B-B14F-4D97-AF65-F5344CB8AC3E}">
        <p14:creationId xmlns:p14="http://schemas.microsoft.com/office/powerpoint/2010/main" val="621890770"/>
      </p:ext>
    </p:extLst>
  </p:cSld>
  <p:clrMapOvr>
    <a:masterClrMapping/>
  </p:clrMapOvr>
  <p:transition spd="med">
    <p:split orient="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3794089927"/>
      </p:ext>
    </p:extLst>
  </p:cSld>
  <p:clrMapOvr>
    <a:masterClrMapping/>
  </p:clrMapOvr>
  <p:transition spd="med">
    <p:split orient="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a:extLst>
              <a:ext uri="{FF2B5EF4-FFF2-40B4-BE49-F238E27FC236}">
                <a16:creationId xmlns="" xmlns:a16="http://schemas.microsoft.com/office/drawing/2014/main" id="{2491E207-BB05-EC48-A156-7E59D5C765BD}"/>
              </a:ext>
            </a:extLst>
          </p:cNvPr>
          <p:cNvSpPr/>
          <p:nvPr/>
        </p:nvSpPr>
        <p:spPr>
          <a:xfrm>
            <a:off x="609600" y="1539776"/>
            <a:ext cx="8077200" cy="2308324"/>
          </a:xfrm>
          <a:prstGeom prst="rect">
            <a:avLst/>
          </a:prstGeom>
        </p:spPr>
        <p:txBody>
          <a:bodyPr wrap="square">
            <a:spAutoFit/>
          </a:bodyPr>
          <a:lstStyle/>
          <a:p>
            <a:pPr marR="0">
              <a:spcBef>
                <a:spcPts val="0"/>
              </a:spcBef>
              <a:spcAft>
                <a:spcPts val="0"/>
              </a:spcAft>
            </a:pPr>
            <a:r>
              <a:rPr lang="ru-RU" sz="3000" u="none" dirty="0">
                <a:solidFill>
                  <a:schemeClr val="bg1"/>
                </a:solidFill>
              </a:rPr>
              <a:t>«Все, кто посвятил душу, тело и дух Богу, будут постоянно получать физическую и духовную поддержку, будут приобщаться к неисчерпаемым сокровищам </a:t>
            </a:r>
            <a:r>
              <a:rPr lang="ru-RU" sz="3000" u="none" dirty="0" smtClean="0">
                <a:solidFill>
                  <a:schemeClr val="bg1"/>
                </a:solidFill>
              </a:rPr>
              <a:t>Неба».</a:t>
            </a:r>
            <a:endParaRPr lang="ru-RU" sz="3000" u="none" dirty="0">
              <a:solidFill>
                <a:schemeClr val="bg1"/>
              </a:solidFill>
            </a:endParaRPr>
          </a:p>
          <a:p>
            <a:pPr marL="0" marR="0" indent="190500" algn="r">
              <a:spcBef>
                <a:spcPts val="0"/>
              </a:spcBef>
              <a:spcAft>
                <a:spcPts val="0"/>
              </a:spcAft>
            </a:pPr>
            <a:r>
              <a:rPr lang="ru-RU" sz="2400" i="1" u="none" dirty="0" smtClean="0">
                <a:solidFill>
                  <a:schemeClr val="bg1"/>
                </a:solidFill>
              </a:rPr>
              <a:t>Желание веков, с. 827</a:t>
            </a:r>
            <a:endParaRPr lang="en-US" i="1" u="none"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0061476"/>
      </p:ext>
    </p:extLst>
  </p:cSld>
  <p:clrMapOvr>
    <a:masterClrMapping/>
  </p:clrMapOvr>
  <p:transition spd="med">
    <p:split orient="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a:extLst>
              <a:ext uri="{FF2B5EF4-FFF2-40B4-BE49-F238E27FC236}">
                <a16:creationId xmlns="" xmlns:a16="http://schemas.microsoft.com/office/drawing/2014/main" id="{2491E207-BB05-EC48-A156-7E59D5C765BD}"/>
              </a:ext>
            </a:extLst>
          </p:cNvPr>
          <p:cNvSpPr/>
          <p:nvPr/>
        </p:nvSpPr>
        <p:spPr>
          <a:xfrm>
            <a:off x="685800" y="1087124"/>
            <a:ext cx="8077200" cy="4339650"/>
          </a:xfrm>
          <a:prstGeom prst="rect">
            <a:avLst/>
          </a:prstGeom>
        </p:spPr>
        <p:txBody>
          <a:bodyPr wrap="square">
            <a:spAutoFit/>
          </a:bodyPr>
          <a:lstStyle/>
          <a:p>
            <a:pPr marR="0">
              <a:spcBef>
                <a:spcPts val="0"/>
              </a:spcBef>
              <a:spcAft>
                <a:spcPts val="0"/>
              </a:spcAft>
            </a:pPr>
            <a:r>
              <a:rPr lang="ru-RU" u="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«Христос в Своей земной жизни не строил относительно Себя никаких планов. Он принимал Божьи планы, и день за днем Отец раскрывал Ему Свои намерения. Так и нам следует положиться на Бога, чтобы наша жизнь оставалась смиренным исполнением Его воли. Если мы вверяем наши пути Ему, Он направит наши </a:t>
            </a:r>
            <a:r>
              <a:rPr lang="ru-RU" u="none"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стопы».</a:t>
            </a:r>
            <a:r>
              <a:rPr lang="en-US" u="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u="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indent="190500" algn="r">
              <a:spcBef>
                <a:spcPts val="0"/>
              </a:spcBef>
              <a:spcAft>
                <a:spcPts val="0"/>
              </a:spcAft>
            </a:pPr>
            <a:r>
              <a:rPr lang="ru-RU" sz="2400" i="1" u="none"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Служение исцеления, с.</a:t>
            </a:r>
            <a:r>
              <a:rPr lang="en-US" sz="2400" i="1" u="none"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u="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479</a:t>
            </a:r>
            <a:endParaRPr lang="en-US" sz="2400" i="1" u="none"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marR="0" indent="190500">
              <a:spcBef>
                <a:spcPts val="0"/>
              </a:spcBef>
              <a:spcAft>
                <a:spcPts val="0"/>
              </a:spcAft>
            </a:pPr>
            <a:r>
              <a:rPr lang="en-US" u="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u="none"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marR="0" indent="190500">
              <a:spcBef>
                <a:spcPts val="0"/>
              </a:spcBef>
              <a:spcAft>
                <a:spcPts val="0"/>
              </a:spcAft>
            </a:pPr>
            <a:r>
              <a:rPr lang="en-US" u="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u="none"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2752161"/>
      </p:ext>
    </p:extLst>
  </p:cSld>
  <p:clrMapOvr>
    <a:masterClrMapping/>
  </p:clrMapOvr>
  <p:transition spd="med">
    <p:split orient="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a:extLst>
              <a:ext uri="{FF2B5EF4-FFF2-40B4-BE49-F238E27FC236}">
                <a16:creationId xmlns="" xmlns:a16="http://schemas.microsoft.com/office/drawing/2014/main" id="{2491E207-BB05-EC48-A156-7E59D5C765BD}"/>
              </a:ext>
            </a:extLst>
          </p:cNvPr>
          <p:cNvSpPr/>
          <p:nvPr/>
        </p:nvSpPr>
        <p:spPr>
          <a:xfrm>
            <a:off x="533400" y="1028700"/>
            <a:ext cx="8229600" cy="3662541"/>
          </a:xfrm>
          <a:prstGeom prst="rect">
            <a:avLst/>
          </a:prstGeom>
        </p:spPr>
        <p:txBody>
          <a:bodyPr wrap="square">
            <a:spAutoFit/>
          </a:bodyPr>
          <a:lstStyle/>
          <a:p>
            <a:pPr marL="0" marR="0">
              <a:spcBef>
                <a:spcPts val="0"/>
              </a:spcBef>
              <a:spcAft>
                <a:spcPts val="0"/>
              </a:spcAft>
            </a:pPr>
            <a:r>
              <a:rPr lang="ru-RU" sz="3000" u="none" dirty="0" smtClean="0">
                <a:solidFill>
                  <a:schemeClr val="bg1"/>
                </a:solidFill>
                <a:latin typeface="Times New Roman" pitchFamily="18" charset="0"/>
                <a:ea typeface="Times New Roman" panose="02020603050405020304" pitchFamily="18" charset="0"/>
                <a:cs typeface="Times New Roman" pitchFamily="18" charset="0"/>
              </a:rPr>
              <a:t>«Если </a:t>
            </a:r>
            <a:r>
              <a:rPr lang="ru-RU" sz="3000" u="none" dirty="0">
                <a:solidFill>
                  <a:schemeClr val="bg1"/>
                </a:solidFill>
                <a:latin typeface="Times New Roman" pitchFamily="18" charset="0"/>
                <a:ea typeface="Times New Roman" panose="02020603050405020304" pitchFamily="18" charset="0"/>
                <a:cs typeface="Times New Roman" pitchFamily="18" charset="0"/>
              </a:rPr>
              <a:t>мы намереваемся делать что-либо только в соответствии с нашими собственными мыслями, то Господь оставит нас пожинать плоды своих ошибок. Но если мы, следуя Его указаниям, все же попадем в затруднительное положение, Он поможет </a:t>
            </a:r>
            <a:r>
              <a:rPr lang="ru-RU" sz="3000" u="none" dirty="0" smtClean="0">
                <a:solidFill>
                  <a:schemeClr val="bg1"/>
                </a:solidFill>
                <a:latin typeface="Times New Roman" pitchFamily="18" charset="0"/>
                <a:ea typeface="Times New Roman" panose="02020603050405020304" pitchFamily="18" charset="0"/>
                <a:cs typeface="Times New Roman" pitchFamily="18" charset="0"/>
              </a:rPr>
              <a:t>нам».</a:t>
            </a:r>
            <a:r>
              <a:rPr lang="en-US" sz="3000" u="none" dirty="0" smtClean="0">
                <a:solidFill>
                  <a:schemeClr val="bg1"/>
                </a:solidFill>
                <a:latin typeface="Times New Roman" pitchFamily="18" charset="0"/>
                <a:ea typeface="Times New Roman" panose="02020603050405020304" pitchFamily="18" charset="0"/>
                <a:cs typeface="Times New Roman" pitchFamily="18" charset="0"/>
              </a:rPr>
              <a:t> </a:t>
            </a:r>
            <a:endParaRPr lang="ru-RU" sz="3000" u="none" dirty="0" smtClean="0">
              <a:solidFill>
                <a:schemeClr val="bg1"/>
              </a:solidFill>
              <a:latin typeface="Times New Roman" pitchFamily="18" charset="0"/>
              <a:ea typeface="Times New Roman" panose="02020603050405020304" pitchFamily="18" charset="0"/>
              <a:cs typeface="Times New Roman" pitchFamily="18" charset="0"/>
            </a:endParaRPr>
          </a:p>
          <a:p>
            <a:pPr marL="0" marR="0" algn="r">
              <a:spcBef>
                <a:spcPts val="0"/>
              </a:spcBef>
              <a:spcAft>
                <a:spcPts val="0"/>
              </a:spcAft>
            </a:pPr>
            <a:r>
              <a:rPr lang="ru-RU" sz="2400" i="1" u="none" dirty="0" smtClean="0">
                <a:solidFill>
                  <a:schemeClr val="bg1"/>
                </a:solidFill>
                <a:latin typeface="Times New Roman" pitchFamily="18" charset="0"/>
                <a:ea typeface="Times New Roman" panose="02020603050405020304" pitchFamily="18" charset="0"/>
                <a:cs typeface="Times New Roman" pitchFamily="18" charset="0"/>
              </a:rPr>
              <a:t>Желание веков, с. 369</a:t>
            </a:r>
            <a:endParaRPr lang="en-US" sz="2400" i="1" u="none" dirty="0">
              <a:solidFill>
                <a:schemeClr val="bg1"/>
              </a:solidFill>
              <a:latin typeface="Times New Roman" pitchFamily="18" charset="0"/>
              <a:ea typeface="Times New Roman" panose="02020603050405020304" pitchFamily="18" charset="0"/>
              <a:cs typeface="Times New Roman" pitchFamily="18" charset="0"/>
            </a:endParaRPr>
          </a:p>
          <a:p>
            <a:pPr marL="0" marR="0">
              <a:spcBef>
                <a:spcPts val="0"/>
              </a:spcBef>
              <a:spcAft>
                <a:spcPts val="0"/>
              </a:spcAft>
            </a:pPr>
            <a:endParaRPr lang="en-US" u="none" dirty="0">
              <a:solidFill>
                <a:schemeClr val="bg1"/>
              </a:solidFill>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2959972788"/>
      </p:ext>
    </p:extLst>
  </p:cSld>
  <p:clrMapOvr>
    <a:masterClrMapping/>
  </p:clrMapOvr>
  <p:transition spd="med">
    <p:split orient="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a:extLst>
              <a:ext uri="{FF2B5EF4-FFF2-40B4-BE49-F238E27FC236}">
                <a16:creationId xmlns="" xmlns:a16="http://schemas.microsoft.com/office/drawing/2014/main" id="{2491E207-BB05-EC48-A156-7E59D5C765BD}"/>
              </a:ext>
            </a:extLst>
          </p:cNvPr>
          <p:cNvSpPr/>
          <p:nvPr/>
        </p:nvSpPr>
        <p:spPr>
          <a:xfrm>
            <a:off x="533400" y="1662886"/>
            <a:ext cx="8153400" cy="2185214"/>
          </a:xfrm>
          <a:prstGeom prst="rect">
            <a:avLst/>
          </a:prstGeom>
        </p:spPr>
        <p:txBody>
          <a:bodyPr wrap="square">
            <a:spAutoFit/>
          </a:bodyPr>
          <a:lstStyle/>
          <a:p>
            <a:r>
              <a:rPr lang="ru-RU" u="none" dirty="0" smtClean="0">
                <a:solidFill>
                  <a:schemeClr val="bg1"/>
                </a:solidFill>
              </a:rPr>
              <a:t>«Но </a:t>
            </a:r>
            <a:r>
              <a:rPr lang="ru-RU" u="none" dirty="0">
                <a:solidFill>
                  <a:schemeClr val="bg1"/>
                </a:solidFill>
              </a:rPr>
              <a:t>тот, кто надеется на собственную мудрость и силу, отделяет себя от Бога. Вместо того, чтобы трудиться в единении со Христом, он выполняет волю </a:t>
            </a:r>
            <a:r>
              <a:rPr lang="ru-RU" u="none" dirty="0" smtClean="0">
                <a:solidFill>
                  <a:schemeClr val="bg1"/>
                </a:solidFill>
              </a:rPr>
              <a:t>врага». </a:t>
            </a:r>
          </a:p>
          <a:p>
            <a:pPr algn="r"/>
            <a:r>
              <a:rPr lang="ru-RU" sz="2400" i="1" u="none" dirty="0" smtClean="0">
                <a:solidFill>
                  <a:schemeClr val="bg1"/>
                </a:solidFill>
              </a:rPr>
              <a:t>Желание веков, с. 209</a:t>
            </a:r>
            <a:endParaRPr lang="en-US" sz="2400" i="1" u="none" dirty="0" smtClean="0">
              <a:solidFill>
                <a:schemeClr val="bg1"/>
              </a:solidFill>
            </a:endParaRPr>
          </a:p>
        </p:txBody>
      </p:sp>
    </p:spTree>
    <p:extLst>
      <p:ext uri="{BB962C8B-B14F-4D97-AF65-F5344CB8AC3E}">
        <p14:creationId xmlns:p14="http://schemas.microsoft.com/office/powerpoint/2010/main" val="2810287994"/>
      </p:ext>
    </p:extLst>
  </p:cSld>
  <p:clrMapOvr>
    <a:masterClrMapping/>
  </p:clrMapOvr>
  <p:transition spd="med">
    <p:split orient="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a:extLst>
              <a:ext uri="{FF2B5EF4-FFF2-40B4-BE49-F238E27FC236}">
                <a16:creationId xmlns="" xmlns:a16="http://schemas.microsoft.com/office/drawing/2014/main" id="{2491E207-BB05-EC48-A156-7E59D5C765BD}"/>
              </a:ext>
            </a:extLst>
          </p:cNvPr>
          <p:cNvSpPr/>
          <p:nvPr/>
        </p:nvSpPr>
        <p:spPr>
          <a:xfrm>
            <a:off x="381000" y="1028700"/>
            <a:ext cx="8382000" cy="3908762"/>
          </a:xfrm>
          <a:prstGeom prst="rect">
            <a:avLst/>
          </a:prstGeom>
        </p:spPr>
        <p:txBody>
          <a:bodyPr wrap="square">
            <a:spAutoFit/>
          </a:bodyPr>
          <a:lstStyle/>
          <a:p>
            <a:r>
              <a:rPr lang="ru-RU" u="none" dirty="0">
                <a:solidFill>
                  <a:schemeClr val="bg1"/>
                </a:solidFill>
              </a:rPr>
              <a:t>«Тогда почему же Его народ не отличается особой силой? Да потому, что люди слишком полагаются на собственную мудрость и не дают Господу возможности проявить Свое могущество для их же пользы. Он поможет Своим верующим детям в любой чрезвычайной ситуации, если они полностью доверятся Ему и будут добросовестно выполнять Его </a:t>
            </a:r>
            <a:r>
              <a:rPr lang="ru-RU" u="none" dirty="0" smtClean="0">
                <a:solidFill>
                  <a:schemeClr val="bg1"/>
                </a:solidFill>
              </a:rPr>
              <a:t>указания». </a:t>
            </a:r>
          </a:p>
          <a:p>
            <a:pPr algn="r"/>
            <a:r>
              <a:rPr lang="ru-RU" sz="2400" i="1" u="none" dirty="0" smtClean="0">
                <a:solidFill>
                  <a:schemeClr val="bg1"/>
                </a:solidFill>
              </a:rPr>
              <a:t>Патриархи и пророки, с. </a:t>
            </a:r>
            <a:r>
              <a:rPr lang="en-US" sz="2400" i="1" u="none" dirty="0" smtClean="0">
                <a:solidFill>
                  <a:schemeClr val="bg1"/>
                </a:solidFill>
              </a:rPr>
              <a:t>493</a:t>
            </a:r>
            <a:endParaRPr lang="en-US" sz="2400" i="1" u="none" dirty="0">
              <a:solidFill>
                <a:schemeClr val="bg1"/>
              </a:solidFill>
            </a:endParaRPr>
          </a:p>
        </p:txBody>
      </p:sp>
    </p:spTree>
    <p:extLst>
      <p:ext uri="{BB962C8B-B14F-4D97-AF65-F5344CB8AC3E}">
        <p14:creationId xmlns:p14="http://schemas.microsoft.com/office/powerpoint/2010/main" val="3430435275"/>
      </p:ext>
    </p:extLst>
  </p:cSld>
  <p:clrMapOvr>
    <a:masterClrMapping/>
  </p:clrMapOvr>
  <p:transition spd="med">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1219200" y="1485900"/>
            <a:ext cx="6629400" cy="923330"/>
          </a:xfrm>
          <a:prstGeom prst="rect">
            <a:avLst/>
          </a:prstGeom>
        </p:spPr>
        <p:txBody>
          <a:bodyPr wrap="square">
            <a:spAutoFit/>
          </a:bodyPr>
          <a:lstStyle/>
          <a:p>
            <a:pPr marL="895350" indent="-895350" algn="ctr" eaLnBrk="1" hangingPunct="1">
              <a:buNone/>
            </a:pPr>
            <a:r>
              <a:rPr lang="ru-RU" sz="5400" b="1" u="none" dirty="0" smtClean="0">
                <a:solidFill>
                  <a:srgbClr val="FFFFFF"/>
                </a:solidFill>
              </a:rPr>
              <a:t>Полное посвящение</a:t>
            </a:r>
            <a:endParaRPr lang="es-ES_tradnl" sz="4000" u="none" dirty="0">
              <a:solidFill>
                <a:srgbClr val="FFFFFF"/>
              </a:solidFill>
              <a:latin typeface="Calibri" charset="0"/>
            </a:endParaRPr>
          </a:p>
        </p:txBody>
      </p:sp>
    </p:spTree>
    <p:extLst>
      <p:ext uri="{BB962C8B-B14F-4D97-AF65-F5344CB8AC3E}">
        <p14:creationId xmlns:p14="http://schemas.microsoft.com/office/powerpoint/2010/main" val="3480681020"/>
      </p:ext>
    </p:extLst>
  </p:cSld>
  <p:clrMapOvr>
    <a:masterClrMapping/>
  </p:clrMapOvr>
  <p:transition spd="med">
    <p:split orient="ver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a:extLst>
              <a:ext uri="{FF2B5EF4-FFF2-40B4-BE49-F238E27FC236}">
                <a16:creationId xmlns="" xmlns:a16="http://schemas.microsoft.com/office/drawing/2014/main" id="{2491E207-BB05-EC48-A156-7E59D5C765BD}"/>
              </a:ext>
            </a:extLst>
          </p:cNvPr>
          <p:cNvSpPr/>
          <p:nvPr/>
        </p:nvSpPr>
        <p:spPr>
          <a:xfrm>
            <a:off x="457200" y="876300"/>
            <a:ext cx="8305800" cy="4339650"/>
          </a:xfrm>
          <a:prstGeom prst="rect">
            <a:avLst/>
          </a:prstGeom>
        </p:spPr>
        <p:txBody>
          <a:bodyPr wrap="square">
            <a:spAutoFit/>
          </a:bodyPr>
          <a:lstStyle/>
          <a:p>
            <a:r>
              <a:rPr lang="ru-RU" u="none" dirty="0">
                <a:solidFill>
                  <a:schemeClr val="bg1"/>
                </a:solidFill>
              </a:rPr>
              <a:t>«Слишком многие люди, планируя блестящее будущее, терпят абсолютный крах. Пусть Бог планирует за вас. Как малое дитя, уповайте на водительство Того, Кто блюдет “стопы святых Своих” (1 Царств 2:9). Дети Божьи сами бы выбрали те пути, которыми ведет их Бог, если бы могли видеть конец от начала и предвидеть славную цель, которую они осуществляют как </a:t>
            </a:r>
            <a:r>
              <a:rPr lang="ru-RU" u="none" dirty="0" err="1">
                <a:solidFill>
                  <a:schemeClr val="bg1"/>
                </a:solidFill>
              </a:rPr>
              <a:t>соработники</a:t>
            </a:r>
            <a:r>
              <a:rPr lang="ru-RU" u="none" dirty="0">
                <a:solidFill>
                  <a:schemeClr val="bg1"/>
                </a:solidFill>
              </a:rPr>
              <a:t> </a:t>
            </a:r>
            <a:r>
              <a:rPr lang="ru-RU" u="none" dirty="0" smtClean="0">
                <a:solidFill>
                  <a:schemeClr val="bg1"/>
                </a:solidFill>
              </a:rPr>
              <a:t>Бога».</a:t>
            </a:r>
            <a:r>
              <a:rPr lang="en-US" u="none" dirty="0">
                <a:solidFill>
                  <a:schemeClr val="bg1"/>
                </a:solidFill>
              </a:rPr>
              <a:t> </a:t>
            </a:r>
            <a:endParaRPr lang="ru-RU" u="none" dirty="0" smtClean="0">
              <a:solidFill>
                <a:schemeClr val="bg1"/>
              </a:solidFill>
            </a:endParaRPr>
          </a:p>
          <a:p>
            <a:pPr algn="r"/>
            <a:r>
              <a:rPr lang="ru-RU" sz="2400" i="1" u="none" dirty="0" smtClean="0">
                <a:solidFill>
                  <a:schemeClr val="bg1"/>
                </a:solidFill>
              </a:rPr>
              <a:t>Служение исцеления, с. 479</a:t>
            </a:r>
            <a:endParaRPr lang="en-US" sz="2400" i="1" u="none" dirty="0">
              <a:solidFill>
                <a:schemeClr val="bg1"/>
              </a:solidFill>
            </a:endParaRPr>
          </a:p>
          <a:p>
            <a:r>
              <a:rPr lang="en-US" u="none" dirty="0">
                <a:solidFill>
                  <a:schemeClr val="bg1"/>
                </a:solidFill>
              </a:rPr>
              <a:t> </a:t>
            </a:r>
          </a:p>
        </p:txBody>
      </p:sp>
    </p:spTree>
    <p:extLst>
      <p:ext uri="{BB962C8B-B14F-4D97-AF65-F5344CB8AC3E}">
        <p14:creationId xmlns:p14="http://schemas.microsoft.com/office/powerpoint/2010/main" val="2580228476"/>
      </p:ext>
    </p:extLst>
  </p:cSld>
  <p:clrMapOvr>
    <a:masterClrMapping/>
  </p:clrMapOvr>
  <p:transition spd="med">
    <p:split orient="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a:extLst>
              <a:ext uri="{FF2B5EF4-FFF2-40B4-BE49-F238E27FC236}">
                <a16:creationId xmlns="" xmlns:a16="http://schemas.microsoft.com/office/drawing/2014/main" id="{2491E207-BB05-EC48-A156-7E59D5C765BD}"/>
              </a:ext>
            </a:extLst>
          </p:cNvPr>
          <p:cNvSpPr/>
          <p:nvPr/>
        </p:nvSpPr>
        <p:spPr>
          <a:xfrm>
            <a:off x="457200" y="1104900"/>
            <a:ext cx="8382000" cy="3477875"/>
          </a:xfrm>
          <a:prstGeom prst="rect">
            <a:avLst/>
          </a:prstGeom>
        </p:spPr>
        <p:txBody>
          <a:bodyPr wrap="square">
            <a:spAutoFit/>
          </a:bodyPr>
          <a:lstStyle/>
          <a:p>
            <a:r>
              <a:rPr lang="ru-RU" u="none" dirty="0" smtClean="0">
                <a:solidFill>
                  <a:schemeClr val="bg1"/>
                </a:solidFill>
              </a:rPr>
              <a:t>«Многие </a:t>
            </a:r>
            <a:r>
              <a:rPr lang="ru-RU" u="none" dirty="0">
                <a:solidFill>
                  <a:schemeClr val="bg1"/>
                </a:solidFill>
              </a:rPr>
              <a:t>из утверждающих, что они являются последователями Христа, имеют беспокойное, смущенное сердце, потому что боятся довериться Богу. Они не покоряются Ему полностью, поскольку уклоняются от последствий, которые подобное подчинение может за собой повлечь. Если они не покорятся Богу, то не смогут обрести </a:t>
            </a:r>
            <a:r>
              <a:rPr lang="ru-RU" u="none" dirty="0" smtClean="0">
                <a:solidFill>
                  <a:schemeClr val="bg1"/>
                </a:solidFill>
              </a:rPr>
              <a:t>мир».</a:t>
            </a:r>
          </a:p>
          <a:p>
            <a:pPr algn="r"/>
            <a:r>
              <a:rPr lang="ru-RU" sz="2400" i="1" u="none" dirty="0" smtClean="0">
                <a:solidFill>
                  <a:schemeClr val="bg1"/>
                </a:solidFill>
              </a:rPr>
              <a:t>Служение исцеления, с. 480</a:t>
            </a:r>
            <a:endParaRPr lang="en-US" i="1" u="none" dirty="0">
              <a:solidFill>
                <a:schemeClr val="bg1"/>
              </a:solidFill>
            </a:endParaRPr>
          </a:p>
        </p:txBody>
      </p:sp>
    </p:spTree>
    <p:extLst>
      <p:ext uri="{BB962C8B-B14F-4D97-AF65-F5344CB8AC3E}">
        <p14:creationId xmlns:p14="http://schemas.microsoft.com/office/powerpoint/2010/main" val="1599262342"/>
      </p:ext>
    </p:extLst>
  </p:cSld>
  <p:clrMapOvr>
    <a:masterClrMapping/>
  </p:clrMapOvr>
  <p:transition spd="med">
    <p:split orient="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381000" y="651450"/>
            <a:ext cx="8458200" cy="4339650"/>
          </a:xfrm>
          <a:prstGeom prst="rect">
            <a:avLst/>
          </a:prstGeom>
        </p:spPr>
        <p:txBody>
          <a:bodyPr wrap="square">
            <a:spAutoFit/>
          </a:bodyPr>
          <a:lstStyle/>
          <a:p>
            <a:r>
              <a:rPr lang="ru-RU" u="none" dirty="0" smtClean="0">
                <a:solidFill>
                  <a:schemeClr val="bg1"/>
                </a:solidFill>
              </a:rPr>
              <a:t>«Для </a:t>
            </a:r>
            <a:r>
              <a:rPr lang="ru-RU" u="none" dirty="0">
                <a:solidFill>
                  <a:schemeClr val="bg1"/>
                </a:solidFill>
              </a:rPr>
              <a:t>тех, кто верит Ему, Бог готов многое свершить. Тогда почему же Его народ не отличается особой силой? Да потому, что люди слишком полагаются на собственную мудрость и не дают Господу возможности проявить Свое могущество для их же пользы. Он поможет Своим верующим детям в любой чрезвычайной ситуации, если они полностью доверятся Ему и будут добросовестно выполнять Его </a:t>
            </a:r>
            <a:r>
              <a:rPr lang="ru-RU" u="none" dirty="0" smtClean="0">
                <a:solidFill>
                  <a:schemeClr val="bg1"/>
                </a:solidFill>
              </a:rPr>
              <a:t>указания». </a:t>
            </a:r>
          </a:p>
          <a:p>
            <a:pPr algn="r"/>
            <a:r>
              <a:rPr lang="ru-RU" sz="2400" i="1" u="none" dirty="0" smtClean="0">
                <a:solidFill>
                  <a:schemeClr val="bg1"/>
                </a:solidFill>
              </a:rPr>
              <a:t>Патриархи и пророки, с. 493</a:t>
            </a:r>
            <a:endParaRPr lang="en-US" sz="2400" i="1" u="none" dirty="0">
              <a:solidFill>
                <a:schemeClr val="bg1"/>
              </a:solidFill>
            </a:endParaRPr>
          </a:p>
        </p:txBody>
      </p:sp>
    </p:spTree>
    <p:extLst>
      <p:ext uri="{BB962C8B-B14F-4D97-AF65-F5344CB8AC3E}">
        <p14:creationId xmlns:p14="http://schemas.microsoft.com/office/powerpoint/2010/main" val="1709194351"/>
      </p:ext>
    </p:extLst>
  </p:cSld>
  <p:clrMapOvr>
    <a:masterClrMapping/>
  </p:clrMapOvr>
  <p:transition spd="med">
    <p:split orient="ver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457200" y="1322844"/>
            <a:ext cx="8382000" cy="2831544"/>
          </a:xfrm>
          <a:prstGeom prst="rect">
            <a:avLst/>
          </a:prstGeom>
        </p:spPr>
        <p:txBody>
          <a:bodyPr wrap="square">
            <a:spAutoFit/>
          </a:bodyPr>
          <a:lstStyle/>
          <a:p>
            <a:r>
              <a:rPr lang="ru-RU" sz="3000" u="none" dirty="0" smtClean="0">
                <a:solidFill>
                  <a:schemeClr val="bg1"/>
                </a:solidFill>
              </a:rPr>
              <a:t>«</a:t>
            </a:r>
            <a:r>
              <a:rPr lang="ru-RU" sz="3000" u="none" dirty="0">
                <a:solidFill>
                  <a:schemeClr val="bg1"/>
                </a:solidFill>
              </a:rPr>
              <a:t>Наш Небесный Отец имеет тысячу неведомых нам возможностей обеспечить нас. Все, кто принципиально делают главным в своей жизни служение Богу, обнаружат, что их затруднения исчезают, а сами они стоят на ровном </a:t>
            </a:r>
            <a:r>
              <a:rPr lang="ru-RU" sz="3000" u="none" dirty="0" smtClean="0">
                <a:solidFill>
                  <a:schemeClr val="bg1"/>
                </a:solidFill>
              </a:rPr>
              <a:t>пути». </a:t>
            </a:r>
          </a:p>
          <a:p>
            <a:pPr algn="r"/>
            <a:r>
              <a:rPr lang="ru-RU" sz="2400" i="1" u="none" dirty="0" smtClean="0">
                <a:solidFill>
                  <a:schemeClr val="bg1"/>
                </a:solidFill>
              </a:rPr>
              <a:t>Служение исцеления, с. </a:t>
            </a:r>
            <a:r>
              <a:rPr lang="en-US" sz="2400" i="1" u="none" dirty="0" smtClean="0">
                <a:solidFill>
                  <a:schemeClr val="bg1"/>
                </a:solidFill>
              </a:rPr>
              <a:t>481 </a:t>
            </a:r>
            <a:endParaRPr lang="en-US" sz="2400" i="1" u="none" dirty="0">
              <a:solidFill>
                <a:schemeClr val="bg1"/>
              </a:solidFill>
            </a:endParaRPr>
          </a:p>
        </p:txBody>
      </p:sp>
    </p:spTree>
    <p:extLst>
      <p:ext uri="{BB962C8B-B14F-4D97-AF65-F5344CB8AC3E}">
        <p14:creationId xmlns:p14="http://schemas.microsoft.com/office/powerpoint/2010/main" val="475348609"/>
      </p:ext>
    </p:extLst>
  </p:cSld>
  <p:clrMapOvr>
    <a:masterClrMapping/>
  </p:clrMapOvr>
  <p:transition spd="med">
    <p:split orient="vert"/>
  </p:transition>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304800" y="723900"/>
            <a:ext cx="8610600" cy="4308872"/>
          </a:xfrm>
          <a:prstGeom prst="rect">
            <a:avLst/>
          </a:prstGeom>
        </p:spPr>
        <p:txBody>
          <a:bodyPr wrap="square">
            <a:spAutoFit/>
          </a:bodyPr>
          <a:lstStyle/>
          <a:p>
            <a:pPr eaLnBrk="1" hangingPunct="1"/>
            <a:r>
              <a:rPr lang="ru-RU" sz="3000" b="1" u="none" dirty="0" smtClean="0">
                <a:solidFill>
                  <a:srgbClr val="FFFFFF"/>
                </a:solidFill>
                <a:latin typeface="Times New Roman" pitchFamily="18" charset="0"/>
                <a:cs typeface="Times New Roman" pitchFamily="18" charset="0"/>
              </a:rPr>
              <a:t>Подлинная молитва и изучение Слова </a:t>
            </a:r>
            <a:endParaRPr lang="ru-RU" sz="3000" b="1" u="none" dirty="0" smtClean="0">
              <a:solidFill>
                <a:srgbClr val="FFFFFF"/>
              </a:solidFill>
              <a:latin typeface="Times New Roman" pitchFamily="18" charset="0"/>
              <a:cs typeface="Times New Roman" pitchFamily="18" charset="0"/>
            </a:endParaRPr>
          </a:p>
          <a:p>
            <a:pPr eaLnBrk="1" hangingPunct="1"/>
            <a:r>
              <a:rPr lang="ru-RU" sz="3000" b="1" u="none" dirty="0" smtClean="0">
                <a:solidFill>
                  <a:srgbClr val="FFFFFF"/>
                </a:solidFill>
                <a:latin typeface="Times New Roman" pitchFamily="18" charset="0"/>
                <a:cs typeface="Times New Roman" pitchFamily="18" charset="0"/>
              </a:rPr>
              <a:t>для </a:t>
            </a:r>
            <a:r>
              <a:rPr lang="ru-RU" sz="3000" b="1" u="none" dirty="0" smtClean="0">
                <a:solidFill>
                  <a:srgbClr val="FFFFFF"/>
                </a:solidFill>
                <a:latin typeface="Times New Roman" pitchFamily="18" charset="0"/>
                <a:cs typeface="Times New Roman" pitchFamily="18" charset="0"/>
              </a:rPr>
              <a:t>познания Христа</a:t>
            </a:r>
          </a:p>
          <a:p>
            <a:pPr eaLnBrk="1" hangingPunct="1"/>
            <a:endParaRPr lang="ru-RU" sz="1800" u="none" dirty="0" smtClean="0">
              <a:solidFill>
                <a:srgbClr val="FFFFFF"/>
              </a:solidFill>
              <a:latin typeface="Times New Roman" pitchFamily="18" charset="0"/>
              <a:cs typeface="Times New Roman" pitchFamily="18" charset="0"/>
            </a:endParaRPr>
          </a:p>
          <a:p>
            <a:pPr eaLnBrk="1" hangingPunct="1"/>
            <a:r>
              <a:rPr lang="es-ES_tradnl" b="1" u="none" dirty="0" smtClean="0">
                <a:solidFill>
                  <a:srgbClr val="FFFFFF"/>
                </a:solidFill>
                <a:latin typeface="Times New Roman" pitchFamily="18" charset="0"/>
                <a:cs typeface="Times New Roman" pitchFamily="18" charset="0"/>
              </a:rPr>
              <a:t>=&gt;</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полное посвящение</a:t>
            </a:r>
            <a:endParaRPr lang="es-ES_tradnl" u="none" dirty="0">
              <a:solidFill>
                <a:srgbClr val="FFFFFF"/>
              </a:solidFill>
              <a:latin typeface="Times New Roman" pitchFamily="18" charset="0"/>
              <a:cs typeface="Times New Roman" pitchFamily="18" charset="0"/>
            </a:endParaRPr>
          </a:p>
          <a:p>
            <a:pPr eaLnBrk="1" hangingPunct="1"/>
            <a:r>
              <a:rPr lang="es-ES_tradnl" b="1" u="none" dirty="0" smtClean="0">
                <a:solidFill>
                  <a:srgbClr val="FFFFFF"/>
                </a:solidFill>
                <a:latin typeface="Times New Roman" pitchFamily="18" charset="0"/>
                <a:cs typeface="Times New Roman" pitchFamily="18" charset="0"/>
              </a:rPr>
              <a:t>=&gt;</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важные изменения</a:t>
            </a:r>
            <a:r>
              <a:rPr lang="es-ES_tradnl" u="none" dirty="0" smtClean="0">
                <a:solidFill>
                  <a:srgbClr val="FFFFFF"/>
                </a:solidFill>
                <a:latin typeface="Times New Roman" pitchFamily="18" charset="0"/>
                <a:cs typeface="Times New Roman" pitchFamily="18" charset="0"/>
              </a:rPr>
              <a:t> </a:t>
            </a:r>
            <a:endParaRPr lang="es-ES_tradnl" u="none" dirty="0">
              <a:solidFill>
                <a:srgbClr val="FFFFFF"/>
              </a:solidFill>
              <a:latin typeface="Times New Roman" pitchFamily="18" charset="0"/>
              <a:cs typeface="Times New Roman" pitchFamily="18" charset="0"/>
            </a:endParaRPr>
          </a:p>
          <a:p>
            <a:pPr eaLnBrk="1" hangingPunct="1"/>
            <a:r>
              <a:rPr lang="es-ES_tradnl" b="1" u="none" dirty="0" smtClean="0">
                <a:solidFill>
                  <a:srgbClr val="FFFFFF"/>
                </a:solidFill>
                <a:latin typeface="Times New Roman" pitchFamily="18" charset="0"/>
                <a:cs typeface="Times New Roman" pitchFamily="18" charset="0"/>
              </a:rPr>
              <a:t>=&gt;</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наполненность Духом</a:t>
            </a:r>
            <a:r>
              <a:rPr lang="es-ES_tradnl" u="none" dirty="0" smtClean="0">
                <a:solidFill>
                  <a:srgbClr val="FFFFFF"/>
                </a:solidFill>
                <a:latin typeface="Times New Roman" pitchFamily="18" charset="0"/>
                <a:cs typeface="Times New Roman" pitchFamily="18" charset="0"/>
              </a:rPr>
              <a:t> </a:t>
            </a:r>
            <a:endParaRPr lang="es-ES_tradnl" u="none" dirty="0">
              <a:solidFill>
                <a:srgbClr val="FFFFFF"/>
              </a:solidFill>
              <a:latin typeface="Times New Roman" pitchFamily="18" charset="0"/>
              <a:cs typeface="Times New Roman" pitchFamily="18" charset="0"/>
            </a:endParaRPr>
          </a:p>
          <a:p>
            <a:pPr eaLnBrk="1" hangingPunct="1"/>
            <a:r>
              <a:rPr lang="es-ES_tradnl" b="1" u="none" dirty="0" smtClean="0">
                <a:solidFill>
                  <a:srgbClr val="FFFFFF"/>
                </a:solidFill>
                <a:latin typeface="Times New Roman" pitchFamily="18" charset="0"/>
                <a:cs typeface="Times New Roman" pitchFamily="18" charset="0"/>
              </a:rPr>
              <a:t>=&gt;</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отражение характера Иисуса</a:t>
            </a:r>
            <a:endParaRPr lang="es-ES_tradnl" u="none" dirty="0">
              <a:solidFill>
                <a:srgbClr val="FFFFFF"/>
              </a:solidFill>
              <a:latin typeface="Times New Roman" pitchFamily="18" charset="0"/>
              <a:cs typeface="Times New Roman" pitchFamily="18" charset="0"/>
            </a:endParaRPr>
          </a:p>
          <a:p>
            <a:pPr eaLnBrk="1" hangingPunct="1"/>
            <a:r>
              <a:rPr lang="es-ES_tradnl" b="1" u="none" dirty="0" smtClean="0">
                <a:solidFill>
                  <a:srgbClr val="FFFFFF"/>
                </a:solidFill>
                <a:latin typeface="Times New Roman" pitchFamily="18" charset="0"/>
                <a:cs typeface="Times New Roman" pitchFamily="18" charset="0"/>
              </a:rPr>
              <a:t>=&gt;</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свидетельство</a:t>
            </a:r>
            <a:r>
              <a:rPr lang="es-ES_tradnl" u="none" dirty="0" smtClean="0">
                <a:solidFill>
                  <a:srgbClr val="FFFFFF"/>
                </a:solidFill>
                <a:latin typeface="Times New Roman" pitchFamily="18" charset="0"/>
                <a:cs typeface="Times New Roman" pitchFamily="18" charset="0"/>
              </a:rPr>
              <a:t> </a:t>
            </a:r>
            <a:endParaRPr lang="es-ES_tradnl" u="none" dirty="0">
              <a:solidFill>
                <a:srgbClr val="FFFFFF"/>
              </a:solidFill>
              <a:latin typeface="Times New Roman" pitchFamily="18" charset="0"/>
              <a:cs typeface="Times New Roman" pitchFamily="18" charset="0"/>
            </a:endParaRPr>
          </a:p>
          <a:p>
            <a:pPr eaLnBrk="1" hangingPunct="1"/>
            <a:r>
              <a:rPr lang="es-ES_tradnl" b="1" u="none" dirty="0" smtClean="0">
                <a:solidFill>
                  <a:srgbClr val="FFFFFF"/>
                </a:solidFill>
                <a:latin typeface="Times New Roman" pitchFamily="18" charset="0"/>
                <a:cs typeface="Times New Roman" pitchFamily="18" charset="0"/>
              </a:rPr>
              <a:t>=&gt;</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чудеса и знамения</a:t>
            </a:r>
            <a:r>
              <a:rPr lang="es-ES_tradnl" u="none" dirty="0" smtClean="0">
                <a:solidFill>
                  <a:srgbClr val="FFFFFF"/>
                </a:solidFill>
                <a:latin typeface="Times New Roman" pitchFamily="18" charset="0"/>
                <a:cs typeface="Times New Roman" pitchFamily="18" charset="0"/>
              </a:rPr>
              <a:t> </a:t>
            </a:r>
            <a:endParaRPr lang="es-ES_tradnl" u="none" dirty="0">
              <a:solidFill>
                <a:srgbClr val="FFFFFF"/>
              </a:solidFill>
              <a:latin typeface="Times New Roman" pitchFamily="18" charset="0"/>
              <a:cs typeface="Times New Roman" pitchFamily="18" charset="0"/>
            </a:endParaRPr>
          </a:p>
          <a:p>
            <a:pPr eaLnBrk="1" hangingPunct="1"/>
            <a:r>
              <a:rPr lang="es-ES_tradnl" b="1" u="none" dirty="0" smtClean="0">
                <a:solidFill>
                  <a:srgbClr val="FFFFFF"/>
                </a:solidFill>
                <a:latin typeface="Times New Roman" pitchFamily="18" charset="0"/>
                <a:cs typeface="Times New Roman" pitchFamily="18" charset="0"/>
              </a:rPr>
              <a:t>=&gt;</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много спасенных в Божьем Царстве</a:t>
            </a:r>
            <a:endParaRPr lang="es-ES_tradnl" u="none" dirty="0">
              <a:solidFill>
                <a:srgbClr val="FFFFFF"/>
              </a:solidFill>
              <a:latin typeface="Times New Roman" pitchFamily="18" charset="0"/>
              <a:cs typeface="Times New Roman" pitchFamily="18" charset="0"/>
            </a:endParaRPr>
          </a:p>
        </p:txBody>
      </p:sp>
    </p:spTree>
    <p:extLst>
      <p:ext uri="{BB962C8B-B14F-4D97-AF65-F5344CB8AC3E}">
        <p14:creationId xmlns:p14="http://schemas.microsoft.com/office/powerpoint/2010/main" val="1896184385"/>
      </p:ext>
    </p:extLst>
  </p:cSld>
  <p:clrMapOvr>
    <a:masterClrMapping/>
  </p:clrMapOvr>
  <p:transition spd="med">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457200" y="1745040"/>
            <a:ext cx="8305800" cy="1569660"/>
          </a:xfrm>
          <a:prstGeom prst="rect">
            <a:avLst/>
          </a:prstGeom>
        </p:spPr>
        <p:txBody>
          <a:bodyPr wrap="square">
            <a:spAutoFit/>
          </a:bodyPr>
          <a:lstStyle/>
          <a:p>
            <a:pPr eaLnBrk="1" hangingPunct="1"/>
            <a:r>
              <a:rPr lang="ru-RU" sz="3200" u="none" dirty="0" smtClean="0">
                <a:solidFill>
                  <a:srgbClr val="FFFFFF"/>
                </a:solidFill>
              </a:rPr>
              <a:t>«Истинно</a:t>
            </a:r>
            <a:r>
              <a:rPr lang="ru-RU" sz="3200" u="none" dirty="0">
                <a:solidFill>
                  <a:srgbClr val="FFFFFF"/>
                </a:solidFill>
              </a:rPr>
              <a:t>, истинно говорю вам: верующий в Меня, дела, которые творю Я, и он сотворит, и больше сих </a:t>
            </a:r>
            <a:r>
              <a:rPr lang="ru-RU" sz="3200" u="none" dirty="0" smtClean="0">
                <a:solidFill>
                  <a:srgbClr val="FFFFFF"/>
                </a:solidFill>
              </a:rPr>
              <a:t>сотворит</a:t>
            </a:r>
            <a:r>
              <a:rPr lang="en-US" sz="3200" u="none" dirty="0" smtClean="0">
                <a:solidFill>
                  <a:srgbClr val="FFFFFF"/>
                </a:solidFill>
              </a:rPr>
              <a:t>...</a:t>
            </a:r>
            <a:r>
              <a:rPr lang="ru-RU" sz="3200" u="none" dirty="0" smtClean="0">
                <a:solidFill>
                  <a:srgbClr val="FFFFFF"/>
                </a:solidFill>
              </a:rPr>
              <a:t>»</a:t>
            </a:r>
            <a:r>
              <a:rPr lang="en-US" sz="1400" u="none" dirty="0" smtClean="0">
                <a:solidFill>
                  <a:srgbClr val="FFFFFF"/>
                </a:solidFill>
              </a:rPr>
              <a:t>     </a:t>
            </a:r>
            <a:r>
              <a:rPr lang="ru-RU" sz="1400" u="none" dirty="0" smtClean="0">
                <a:solidFill>
                  <a:srgbClr val="FFFFFF"/>
                </a:solidFill>
              </a:rPr>
              <a:t> </a:t>
            </a:r>
            <a:r>
              <a:rPr lang="ru-RU" sz="2400" i="1" u="none" dirty="0" smtClean="0">
                <a:solidFill>
                  <a:srgbClr val="FFFFFF"/>
                </a:solidFill>
              </a:rPr>
              <a:t>Ин.</a:t>
            </a:r>
            <a:r>
              <a:rPr lang="en-US" sz="2400" i="1" u="none" dirty="0" smtClean="0">
                <a:solidFill>
                  <a:srgbClr val="FFFFFF"/>
                </a:solidFill>
              </a:rPr>
              <a:t> </a:t>
            </a:r>
            <a:r>
              <a:rPr lang="en-US" sz="2400" i="1" u="none" dirty="0">
                <a:solidFill>
                  <a:srgbClr val="FFFFFF"/>
                </a:solidFill>
              </a:rPr>
              <a:t>14:12</a:t>
            </a:r>
            <a:endParaRPr lang="es-ES_tradnl" sz="2400" i="1" u="none" dirty="0">
              <a:solidFill>
                <a:srgbClr val="FFFFFF"/>
              </a:solidFill>
              <a:latin typeface="Calibri" charset="0"/>
            </a:endParaRPr>
          </a:p>
        </p:txBody>
      </p:sp>
    </p:spTree>
    <p:extLst>
      <p:ext uri="{BB962C8B-B14F-4D97-AF65-F5344CB8AC3E}">
        <p14:creationId xmlns:p14="http://schemas.microsoft.com/office/powerpoint/2010/main" val="718301929"/>
      </p:ext>
    </p:extLst>
  </p:cSld>
  <p:clrMapOvr>
    <a:masterClrMapping/>
  </p:clrMapOvr>
  <p:transition spd="med">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685800" y="1897440"/>
            <a:ext cx="8001000" cy="1569660"/>
          </a:xfrm>
          <a:prstGeom prst="rect">
            <a:avLst/>
          </a:prstGeom>
        </p:spPr>
        <p:txBody>
          <a:bodyPr wrap="square">
            <a:spAutoFit/>
          </a:bodyPr>
          <a:lstStyle/>
          <a:p>
            <a:pPr eaLnBrk="1" hangingPunct="1"/>
            <a:r>
              <a:rPr lang="ru-RU" sz="3200" u="none" dirty="0" smtClean="0">
                <a:solidFill>
                  <a:schemeClr val="bg1"/>
                </a:solidFill>
              </a:rPr>
              <a:t>«И </a:t>
            </a:r>
            <a:r>
              <a:rPr lang="ru-RU" sz="3200" u="none" dirty="0">
                <a:solidFill>
                  <a:schemeClr val="bg1"/>
                </a:solidFill>
              </a:rPr>
              <a:t>они постоянно пребывали в учении Апостолов, в общении и преломлении хлеба и в </a:t>
            </a:r>
            <a:r>
              <a:rPr lang="ru-RU" sz="3200" u="none" dirty="0" smtClean="0">
                <a:solidFill>
                  <a:schemeClr val="bg1"/>
                </a:solidFill>
              </a:rPr>
              <a:t>молитвах».   </a:t>
            </a:r>
            <a:r>
              <a:rPr lang="ru-RU" sz="2400" i="1" u="none" dirty="0" err="1" smtClean="0">
                <a:solidFill>
                  <a:schemeClr val="bg1"/>
                </a:solidFill>
                <a:latin typeface="Times New Roman" pitchFamily="18" charset="0"/>
                <a:cs typeface="Times New Roman" pitchFamily="18" charset="0"/>
              </a:rPr>
              <a:t>Деян</a:t>
            </a:r>
            <a:r>
              <a:rPr lang="ru-RU" sz="2400" i="1" u="none" dirty="0" smtClean="0">
                <a:solidFill>
                  <a:schemeClr val="bg1"/>
                </a:solidFill>
                <a:latin typeface="Times New Roman" pitchFamily="18" charset="0"/>
                <a:cs typeface="Times New Roman" pitchFamily="18" charset="0"/>
              </a:rPr>
              <a:t>.</a:t>
            </a:r>
            <a:r>
              <a:rPr lang="en-US" sz="2400" i="1" u="none" dirty="0" smtClean="0">
                <a:solidFill>
                  <a:schemeClr val="bg1"/>
                </a:solidFill>
                <a:latin typeface="Times New Roman" pitchFamily="18" charset="0"/>
                <a:cs typeface="Times New Roman" pitchFamily="18" charset="0"/>
              </a:rPr>
              <a:t> </a:t>
            </a:r>
            <a:r>
              <a:rPr lang="en-US" sz="2400" i="1" u="none" dirty="0">
                <a:solidFill>
                  <a:schemeClr val="bg1"/>
                </a:solidFill>
                <a:latin typeface="Times New Roman" pitchFamily="18" charset="0"/>
                <a:cs typeface="Times New Roman" pitchFamily="18" charset="0"/>
              </a:rPr>
              <a:t>2:42</a:t>
            </a:r>
            <a:endParaRPr lang="es-ES_tradnl" i="1" u="none"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50692738"/>
      </p:ext>
    </p:extLst>
  </p:cSld>
  <p:clrMapOvr>
    <a:masterClrMapping/>
  </p:clrMapOvr>
  <p:transition spd="med">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533400" y="1290578"/>
            <a:ext cx="8229600" cy="2862322"/>
          </a:xfrm>
          <a:prstGeom prst="rect">
            <a:avLst/>
          </a:prstGeom>
        </p:spPr>
        <p:txBody>
          <a:bodyPr wrap="square">
            <a:spAutoFit/>
          </a:bodyPr>
          <a:lstStyle/>
          <a:p>
            <a:r>
              <a:rPr lang="ru-RU" sz="3000" u="none" dirty="0" smtClean="0">
                <a:solidFill>
                  <a:srgbClr val="FFFFFF"/>
                </a:solidFill>
              </a:rPr>
              <a:t>«Проходя </a:t>
            </a:r>
            <a:r>
              <a:rPr lang="ru-RU" sz="3000" u="none" dirty="0">
                <a:solidFill>
                  <a:srgbClr val="FFFFFF"/>
                </a:solidFill>
              </a:rPr>
              <a:t>же близ моря Галилейского, увидел Симона и Андрея, брата его, закидывающих сети в море, ибо они были </a:t>
            </a:r>
            <a:r>
              <a:rPr lang="ru-RU" sz="3000" u="none" dirty="0" smtClean="0">
                <a:solidFill>
                  <a:srgbClr val="FFFFFF"/>
                </a:solidFill>
              </a:rPr>
              <a:t>рыболовы. И </a:t>
            </a:r>
            <a:r>
              <a:rPr lang="ru-RU" sz="3000" u="none" dirty="0">
                <a:solidFill>
                  <a:srgbClr val="FFFFFF"/>
                </a:solidFill>
              </a:rPr>
              <a:t>сказал им Иисус: идите за Мною, и Я сделаю, что вы будете ловцами </a:t>
            </a:r>
            <a:r>
              <a:rPr lang="ru-RU" sz="3000" u="none" dirty="0" err="1">
                <a:solidFill>
                  <a:srgbClr val="FFFFFF"/>
                </a:solidFill>
              </a:rPr>
              <a:t>человеков</a:t>
            </a:r>
            <a:r>
              <a:rPr lang="ru-RU" sz="3000" u="none" dirty="0">
                <a:solidFill>
                  <a:srgbClr val="FFFFFF"/>
                </a:solidFill>
              </a:rPr>
              <a:t>. </a:t>
            </a:r>
            <a:r>
              <a:rPr lang="ru-RU" sz="3000" u="none" dirty="0" smtClean="0">
                <a:solidFill>
                  <a:srgbClr val="FFFFFF"/>
                </a:solidFill>
              </a:rPr>
              <a:t>И </a:t>
            </a:r>
            <a:r>
              <a:rPr lang="ru-RU" sz="3000" u="none" dirty="0">
                <a:solidFill>
                  <a:srgbClr val="FFFFFF"/>
                </a:solidFill>
              </a:rPr>
              <a:t>они тотчас, оставив свои сети, последовали за </a:t>
            </a:r>
            <a:r>
              <a:rPr lang="ru-RU" sz="3000" u="none" dirty="0" smtClean="0">
                <a:solidFill>
                  <a:srgbClr val="FFFFFF"/>
                </a:solidFill>
              </a:rPr>
              <a:t>Ним».</a:t>
            </a:r>
            <a:r>
              <a:rPr lang="en-US" sz="3000" u="none" dirty="0" smtClean="0">
                <a:solidFill>
                  <a:srgbClr val="FFFFFF"/>
                </a:solidFill>
              </a:rPr>
              <a:t>  </a:t>
            </a:r>
            <a:r>
              <a:rPr lang="ru-RU" sz="3000" u="none" dirty="0" smtClean="0">
                <a:solidFill>
                  <a:srgbClr val="FFFFFF"/>
                </a:solidFill>
              </a:rPr>
              <a:t> </a:t>
            </a:r>
            <a:r>
              <a:rPr lang="ru-RU" sz="2400" i="1" u="none" dirty="0" err="1" smtClean="0">
                <a:solidFill>
                  <a:srgbClr val="FFFFFF"/>
                </a:solidFill>
              </a:rPr>
              <a:t>Мк</a:t>
            </a:r>
            <a:r>
              <a:rPr lang="ru-RU" sz="2400" i="1" u="none" dirty="0" smtClean="0">
                <a:solidFill>
                  <a:srgbClr val="FFFFFF"/>
                </a:solidFill>
              </a:rPr>
              <a:t>.</a:t>
            </a:r>
            <a:r>
              <a:rPr lang="en-US" sz="2400" i="1" u="none" dirty="0" smtClean="0">
                <a:solidFill>
                  <a:srgbClr val="FFFFFF"/>
                </a:solidFill>
              </a:rPr>
              <a:t> </a:t>
            </a:r>
            <a:r>
              <a:rPr lang="en-US" sz="2400" i="1" u="none" dirty="0">
                <a:solidFill>
                  <a:srgbClr val="FFFFFF"/>
                </a:solidFill>
              </a:rPr>
              <a:t>1:16-18 </a:t>
            </a:r>
            <a:endParaRPr lang="es-ES_tradnl" sz="2400" i="1" u="none" dirty="0">
              <a:solidFill>
                <a:srgbClr val="FFFFFF"/>
              </a:solidFill>
              <a:latin typeface="Calibri" charset="0"/>
            </a:endParaRPr>
          </a:p>
        </p:txBody>
      </p:sp>
    </p:spTree>
    <p:extLst>
      <p:ext uri="{BB962C8B-B14F-4D97-AF65-F5344CB8AC3E}">
        <p14:creationId xmlns:p14="http://schemas.microsoft.com/office/powerpoint/2010/main" val="1251372576"/>
      </p:ext>
    </p:extLst>
  </p:cSld>
  <p:clrMapOvr>
    <a:masterClrMapping/>
  </p:clrMapOvr>
  <p:transition spd="med">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228600" y="745272"/>
            <a:ext cx="8686800" cy="4093428"/>
          </a:xfrm>
          <a:prstGeom prst="rect">
            <a:avLst/>
          </a:prstGeom>
        </p:spPr>
        <p:txBody>
          <a:bodyPr wrap="square">
            <a:spAutoFit/>
          </a:bodyPr>
          <a:lstStyle/>
          <a:p>
            <a:r>
              <a:rPr lang="ru-RU" sz="2600" u="none" dirty="0" smtClean="0">
                <a:solidFill>
                  <a:srgbClr val="FFFFFF"/>
                </a:solidFill>
              </a:rPr>
              <a:t>«И </a:t>
            </a:r>
            <a:r>
              <a:rPr lang="ru-RU" sz="2600" u="none" dirty="0">
                <a:solidFill>
                  <a:srgbClr val="FFFFFF"/>
                </a:solidFill>
              </a:rPr>
              <a:t>пошел он оттуда, и нашел Елисея, сына </a:t>
            </a:r>
            <a:r>
              <a:rPr lang="ru-RU" sz="2600" u="none" dirty="0" err="1">
                <a:solidFill>
                  <a:srgbClr val="FFFFFF"/>
                </a:solidFill>
              </a:rPr>
              <a:t>Сафатова</a:t>
            </a:r>
            <a:r>
              <a:rPr lang="ru-RU" sz="2600" u="none" dirty="0">
                <a:solidFill>
                  <a:srgbClr val="FFFFFF"/>
                </a:solidFill>
              </a:rPr>
              <a:t>, когда он орал; двенадцать пар волов было у него, и сам он был при двенадцатой. Илия, проходя мимо него, бросил на него </a:t>
            </a:r>
            <a:r>
              <a:rPr lang="ru-RU" sz="2600" u="none" dirty="0" err="1">
                <a:solidFill>
                  <a:srgbClr val="FFFFFF"/>
                </a:solidFill>
              </a:rPr>
              <a:t>милоть</a:t>
            </a:r>
            <a:r>
              <a:rPr lang="ru-RU" sz="2600" u="none" dirty="0">
                <a:solidFill>
                  <a:srgbClr val="FFFFFF"/>
                </a:solidFill>
              </a:rPr>
              <a:t> свою</a:t>
            </a:r>
            <a:r>
              <a:rPr lang="ru-RU" sz="2600" u="none" dirty="0" smtClean="0">
                <a:solidFill>
                  <a:srgbClr val="FFFFFF"/>
                </a:solidFill>
              </a:rPr>
              <a:t>. И </a:t>
            </a:r>
            <a:r>
              <a:rPr lang="ru-RU" sz="2600" u="none" dirty="0">
                <a:solidFill>
                  <a:srgbClr val="FFFFFF"/>
                </a:solidFill>
              </a:rPr>
              <a:t>оставил Елисей волов, и побежал за Илиею, и сказал: позволь мне поцеловать отца моего и мать мою, и я пойду за тобою. Он сказал ему: </a:t>
            </a:r>
            <a:r>
              <a:rPr lang="ru-RU" sz="2600" i="1" u="none" dirty="0">
                <a:solidFill>
                  <a:srgbClr val="FFFFFF"/>
                </a:solidFill>
              </a:rPr>
              <a:t>пойди и приходи назад</a:t>
            </a:r>
            <a:r>
              <a:rPr lang="ru-RU" sz="2600" u="none" dirty="0">
                <a:solidFill>
                  <a:srgbClr val="FFFFFF"/>
                </a:solidFill>
              </a:rPr>
              <a:t>, ибо что </a:t>
            </a:r>
            <a:r>
              <a:rPr lang="ru-RU" sz="2600" i="1" u="none" dirty="0">
                <a:solidFill>
                  <a:srgbClr val="FFFFFF"/>
                </a:solidFill>
              </a:rPr>
              <a:t>сделал</a:t>
            </a:r>
            <a:r>
              <a:rPr lang="ru-RU" sz="2600" u="none" dirty="0">
                <a:solidFill>
                  <a:srgbClr val="FFFFFF"/>
                </a:solidFill>
              </a:rPr>
              <a:t> я тебе</a:t>
            </a:r>
            <a:r>
              <a:rPr lang="ru-RU" sz="2600" u="none" dirty="0" smtClean="0">
                <a:solidFill>
                  <a:srgbClr val="FFFFFF"/>
                </a:solidFill>
              </a:rPr>
              <a:t>? Он</a:t>
            </a:r>
            <a:r>
              <a:rPr lang="ru-RU" sz="2600" u="none" dirty="0">
                <a:solidFill>
                  <a:srgbClr val="FFFFFF"/>
                </a:solidFill>
              </a:rPr>
              <a:t>, отойдя от него, взял пару волов и заколол их и, зажегши плуг волов, изжарил мясо их, и роздал людям, и они ели. А сам встал и пошел за Илиею, и стал служить </a:t>
            </a:r>
            <a:r>
              <a:rPr lang="ru-RU" sz="2600" u="none" dirty="0" smtClean="0">
                <a:solidFill>
                  <a:srgbClr val="FFFFFF"/>
                </a:solidFill>
              </a:rPr>
              <a:t>ему»</a:t>
            </a:r>
            <a:r>
              <a:rPr lang="ru-RU" sz="2600" i="1" u="none" dirty="0" smtClean="0">
                <a:solidFill>
                  <a:srgbClr val="FFFFFF"/>
                </a:solidFill>
              </a:rPr>
              <a:t>.</a:t>
            </a:r>
            <a:r>
              <a:rPr lang="en-US" sz="2600" i="1" u="none" dirty="0" smtClean="0">
                <a:solidFill>
                  <a:srgbClr val="FFFFFF"/>
                </a:solidFill>
              </a:rPr>
              <a:t> </a:t>
            </a:r>
            <a:r>
              <a:rPr lang="ru-RU" sz="2000" i="1" u="none" dirty="0" smtClean="0">
                <a:solidFill>
                  <a:srgbClr val="FFFFFF"/>
                </a:solidFill>
              </a:rPr>
              <a:t>3 </a:t>
            </a:r>
            <a:r>
              <a:rPr lang="ru-RU" sz="2000" i="1" u="none" dirty="0" err="1" smtClean="0">
                <a:solidFill>
                  <a:srgbClr val="FFFFFF"/>
                </a:solidFill>
              </a:rPr>
              <a:t>Цар</a:t>
            </a:r>
            <a:r>
              <a:rPr lang="ru-RU" sz="2000" i="1" u="none" dirty="0" smtClean="0">
                <a:solidFill>
                  <a:srgbClr val="FFFFFF"/>
                </a:solidFill>
              </a:rPr>
              <a:t>. </a:t>
            </a:r>
            <a:r>
              <a:rPr lang="en-US" sz="2000" i="1" u="none" dirty="0" smtClean="0">
                <a:solidFill>
                  <a:srgbClr val="FFFFFF"/>
                </a:solidFill>
              </a:rPr>
              <a:t>19:19-21</a:t>
            </a:r>
            <a:endParaRPr lang="es-ES_tradnl" sz="2600" i="1" u="none" dirty="0">
              <a:solidFill>
                <a:srgbClr val="FFFFFF"/>
              </a:solidFill>
              <a:latin typeface="Calibri" charset="0"/>
            </a:endParaRPr>
          </a:p>
        </p:txBody>
      </p:sp>
    </p:spTree>
    <p:extLst>
      <p:ext uri="{BB962C8B-B14F-4D97-AF65-F5344CB8AC3E}">
        <p14:creationId xmlns:p14="http://schemas.microsoft.com/office/powerpoint/2010/main" val="2273085966"/>
      </p:ext>
    </p:extLst>
  </p:cSld>
  <p:clrMapOvr>
    <a:masterClrMapping/>
  </p:clrMapOvr>
  <p:transition spd="med">
    <p:split orient="vert"/>
  </p:transition>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170" name="Picture 2" descr="0502047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71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 name="Rectangle 1"/>
          <p:cNvSpPr/>
          <p:nvPr/>
        </p:nvSpPr>
        <p:spPr>
          <a:xfrm>
            <a:off x="533400" y="723900"/>
            <a:ext cx="8305800" cy="3970318"/>
          </a:xfrm>
          <a:prstGeom prst="rect">
            <a:avLst/>
          </a:prstGeom>
        </p:spPr>
        <p:txBody>
          <a:bodyPr wrap="square">
            <a:spAutoFit/>
          </a:bodyPr>
          <a:lstStyle/>
          <a:p>
            <a:pPr marL="1341438" indent="-1341438"/>
            <a:r>
              <a:rPr lang="ru-RU" u="none" dirty="0" smtClean="0">
                <a:solidFill>
                  <a:srgbClr val="FFFFFF"/>
                </a:solidFill>
                <a:latin typeface="Times New Roman" pitchFamily="18" charset="0"/>
                <a:cs typeface="Times New Roman" pitchFamily="18" charset="0"/>
              </a:rPr>
              <a:t>Приходи</a:t>
            </a:r>
            <a:r>
              <a:rPr lang="en-US" u="none" dirty="0" smtClean="0">
                <a:solidFill>
                  <a:srgbClr val="FFFFFF"/>
                </a:solidFill>
                <a:latin typeface="Times New Roman" pitchFamily="18" charset="0"/>
                <a:cs typeface="Times New Roman" pitchFamily="18" charset="0"/>
              </a:rPr>
              <a:t> </a:t>
            </a:r>
            <a:r>
              <a:rPr lang="en-US" u="none" dirty="0">
                <a:solidFill>
                  <a:srgbClr val="FFFFFF"/>
                </a:solidFill>
                <a:latin typeface="Times New Roman" pitchFamily="18" charset="0"/>
                <a:cs typeface="Times New Roman" pitchFamily="18" charset="0"/>
              </a:rPr>
              <a:t>– </a:t>
            </a:r>
            <a:r>
              <a:rPr lang="ru-RU" b="1" i="1" u="none" dirty="0" err="1" smtClean="0">
                <a:solidFill>
                  <a:srgbClr val="FFFFFF"/>
                </a:solidFill>
                <a:latin typeface="Times New Roman" pitchFamily="18" charset="0"/>
                <a:cs typeface="Times New Roman" pitchFamily="18" charset="0"/>
              </a:rPr>
              <a:t>ялак</a:t>
            </a:r>
            <a:r>
              <a:rPr lang="en-US" u="none" dirty="0" smtClean="0">
                <a:solidFill>
                  <a:srgbClr val="FFFFFF"/>
                </a:solidFill>
                <a:latin typeface="Times New Roman" pitchFamily="18" charset="0"/>
                <a:cs typeface="Times New Roman" pitchFamily="18" charset="0"/>
              </a:rPr>
              <a:t> </a:t>
            </a:r>
            <a:r>
              <a:rPr lang="en-US" u="none" dirty="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идти</a:t>
            </a:r>
            <a:r>
              <a:rPr lang="en-US"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ходить</a:t>
            </a:r>
            <a:r>
              <a:rPr lang="en-US"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уходить</a:t>
            </a:r>
            <a:r>
              <a:rPr lang="en-US"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переходить</a:t>
            </a:r>
            <a:r>
              <a:rPr lang="en-US" u="none" dirty="0" smtClean="0">
                <a:solidFill>
                  <a:srgbClr val="FFFFFF"/>
                </a:solidFill>
                <a:latin typeface="Times New Roman" pitchFamily="18" charset="0"/>
                <a:cs typeface="Times New Roman" pitchFamily="18" charset="0"/>
              </a:rPr>
              <a:t> </a:t>
            </a:r>
            <a:endParaRPr lang="en-US" u="none" dirty="0">
              <a:solidFill>
                <a:srgbClr val="FFFFFF"/>
              </a:solidFill>
              <a:latin typeface="Times New Roman" pitchFamily="18" charset="0"/>
              <a:cs typeface="Times New Roman" pitchFamily="18" charset="0"/>
            </a:endParaRPr>
          </a:p>
          <a:p>
            <a:pPr marL="1341438" indent="-1341438"/>
            <a:endParaRPr lang="en-US" u="none" dirty="0">
              <a:solidFill>
                <a:srgbClr val="FFFFFF"/>
              </a:solidFill>
              <a:latin typeface="Times New Roman" pitchFamily="18" charset="0"/>
              <a:cs typeface="Times New Roman" pitchFamily="18" charset="0"/>
            </a:endParaRPr>
          </a:p>
          <a:p>
            <a:pPr marL="1341438" indent="-1341438"/>
            <a:r>
              <a:rPr lang="ru-RU" u="none" dirty="0" smtClean="0">
                <a:solidFill>
                  <a:srgbClr val="FFFFFF"/>
                </a:solidFill>
                <a:latin typeface="Times New Roman" pitchFamily="18" charset="0"/>
                <a:cs typeface="Times New Roman" pitchFamily="18" charset="0"/>
              </a:rPr>
              <a:t>Снова (приходи назад)</a:t>
            </a:r>
            <a:r>
              <a:rPr lang="en-US" u="none" dirty="0" smtClean="0">
                <a:solidFill>
                  <a:srgbClr val="FFFFFF"/>
                </a:solidFill>
                <a:latin typeface="Times New Roman" pitchFamily="18" charset="0"/>
                <a:cs typeface="Times New Roman" pitchFamily="18" charset="0"/>
              </a:rPr>
              <a:t> </a:t>
            </a:r>
            <a:r>
              <a:rPr lang="en-US" u="none" dirty="0">
                <a:solidFill>
                  <a:srgbClr val="FFFFFF"/>
                </a:solidFill>
                <a:latin typeface="Times New Roman" pitchFamily="18" charset="0"/>
                <a:cs typeface="Times New Roman" pitchFamily="18" charset="0"/>
              </a:rPr>
              <a:t>– </a:t>
            </a:r>
            <a:r>
              <a:rPr lang="ru-RU" b="1" i="1" u="none" dirty="0" err="1" smtClean="0">
                <a:solidFill>
                  <a:srgbClr val="FFFFFF"/>
                </a:solidFill>
                <a:latin typeface="Times New Roman" pitchFamily="18" charset="0"/>
                <a:cs typeface="Times New Roman" pitchFamily="18" charset="0"/>
              </a:rPr>
              <a:t>шувб</a:t>
            </a:r>
            <a:r>
              <a:rPr lang="en-US" u="none" dirty="0" smtClean="0">
                <a:solidFill>
                  <a:srgbClr val="FFFFFF"/>
                </a:solidFill>
                <a:latin typeface="Times New Roman" pitchFamily="18" charset="0"/>
                <a:cs typeface="Times New Roman" pitchFamily="18" charset="0"/>
              </a:rPr>
              <a:t> </a:t>
            </a:r>
            <a:r>
              <a:rPr lang="en-US" u="none" dirty="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быстро вернуться</a:t>
            </a:r>
            <a:r>
              <a:rPr lang="ru-RU" u="none" dirty="0">
                <a:solidFill>
                  <a:srgbClr val="FFFFFF"/>
                </a:solidFill>
                <a:latin typeface="Times New Roman" pitchFamily="18" charset="0"/>
                <a:cs typeface="Times New Roman" pitchFamily="18" charset="0"/>
              </a:rPr>
              <a:t>, быстро </a:t>
            </a:r>
            <a:r>
              <a:rPr lang="ru-RU" u="none" dirty="0" smtClean="0">
                <a:solidFill>
                  <a:srgbClr val="FFFFFF"/>
                </a:solidFill>
                <a:latin typeface="Times New Roman" pitchFamily="18" charset="0"/>
                <a:cs typeface="Times New Roman" pitchFamily="18" charset="0"/>
              </a:rPr>
              <a:t>повернуться, вернуться сразу же</a:t>
            </a:r>
            <a:r>
              <a:rPr lang="en-US" u="none" dirty="0" smtClean="0">
                <a:solidFill>
                  <a:srgbClr val="FFFFFF"/>
                </a:solidFill>
                <a:latin typeface="Times New Roman" pitchFamily="18" charset="0"/>
                <a:cs typeface="Times New Roman" pitchFamily="18" charset="0"/>
              </a:rPr>
              <a:t>,… </a:t>
            </a:r>
            <a:r>
              <a:rPr lang="ru-RU" u="none" dirty="0" err="1" smtClean="0">
                <a:solidFill>
                  <a:srgbClr val="FFFFFF"/>
                </a:solidFill>
                <a:latin typeface="Times New Roman" pitchFamily="18" charset="0"/>
                <a:cs typeface="Times New Roman" pitchFamily="18" charset="0"/>
              </a:rPr>
              <a:t>раскаиться</a:t>
            </a:r>
            <a:endParaRPr lang="en-US" u="none" dirty="0">
              <a:solidFill>
                <a:srgbClr val="FFFFFF"/>
              </a:solidFill>
              <a:latin typeface="Times New Roman" pitchFamily="18" charset="0"/>
              <a:cs typeface="Times New Roman" pitchFamily="18" charset="0"/>
            </a:endParaRPr>
          </a:p>
          <a:p>
            <a:pPr marL="1341438" indent="-1341438"/>
            <a:endParaRPr lang="en-US" u="none" dirty="0">
              <a:solidFill>
                <a:srgbClr val="FFFFFF"/>
              </a:solidFill>
              <a:latin typeface="Times New Roman" pitchFamily="18" charset="0"/>
              <a:cs typeface="Times New Roman" pitchFamily="18" charset="0"/>
            </a:endParaRPr>
          </a:p>
          <a:p>
            <a:pPr marL="1341438" indent="-1341438"/>
            <a:r>
              <a:rPr lang="ru-RU" u="none" dirty="0" smtClean="0">
                <a:solidFill>
                  <a:srgbClr val="FFFFFF"/>
                </a:solidFill>
                <a:latin typeface="Times New Roman" pitchFamily="18" charset="0"/>
                <a:cs typeface="Times New Roman" pitchFamily="18" charset="0"/>
              </a:rPr>
              <a:t>Сделал</a:t>
            </a:r>
            <a:r>
              <a:rPr lang="es-ES_tradnl" u="none" dirty="0" smtClean="0">
                <a:solidFill>
                  <a:srgbClr val="FFFFFF"/>
                </a:solidFill>
                <a:latin typeface="Times New Roman" pitchFamily="18" charset="0"/>
                <a:cs typeface="Times New Roman" pitchFamily="18" charset="0"/>
              </a:rPr>
              <a:t> </a:t>
            </a:r>
            <a:r>
              <a:rPr lang="es-ES_tradnl" u="none" dirty="0">
                <a:solidFill>
                  <a:srgbClr val="FFFFFF"/>
                </a:solidFill>
                <a:latin typeface="Times New Roman" pitchFamily="18" charset="0"/>
                <a:cs typeface="Times New Roman" pitchFamily="18" charset="0"/>
              </a:rPr>
              <a:t>– </a:t>
            </a:r>
            <a:r>
              <a:rPr lang="ru-RU" b="1" i="1" u="none" dirty="0" smtClean="0">
                <a:solidFill>
                  <a:srgbClr val="FFFFFF"/>
                </a:solidFill>
                <a:latin typeface="Times New Roman" pitchFamily="18" charset="0"/>
                <a:cs typeface="Times New Roman" pitchFamily="18" charset="0"/>
              </a:rPr>
              <a:t>асах</a:t>
            </a:r>
            <a:r>
              <a:rPr lang="es-ES_tradnl" u="none" dirty="0" smtClean="0">
                <a:solidFill>
                  <a:srgbClr val="FFFFFF"/>
                </a:solidFill>
                <a:latin typeface="Times New Roman" pitchFamily="18" charset="0"/>
                <a:cs typeface="Times New Roman" pitchFamily="18" charset="0"/>
              </a:rPr>
              <a:t> </a:t>
            </a:r>
            <a:r>
              <a:rPr lang="es-ES_tradnl" u="none" dirty="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сделать это</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думать</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иметь дело с</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работать над этим</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совершить это</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подготовиться к этому</a:t>
            </a:r>
            <a:r>
              <a:rPr lang="es-ES_tradnl" u="none" dirty="0" smtClean="0">
                <a:solidFill>
                  <a:srgbClr val="FFFFFF"/>
                </a:solidFill>
                <a:latin typeface="Times New Roman" pitchFamily="18" charset="0"/>
                <a:cs typeface="Times New Roman" pitchFamily="18" charset="0"/>
              </a:rPr>
              <a:t>, </a:t>
            </a:r>
            <a:r>
              <a:rPr lang="ru-RU" u="none" dirty="0" smtClean="0">
                <a:solidFill>
                  <a:srgbClr val="FFFFFF"/>
                </a:solidFill>
                <a:latin typeface="Times New Roman" pitchFamily="18" charset="0"/>
                <a:cs typeface="Times New Roman" pitchFamily="18" charset="0"/>
              </a:rPr>
              <a:t>сделать так</a:t>
            </a:r>
            <a:endParaRPr lang="es-ES_tradnl" u="none" dirty="0">
              <a:solidFill>
                <a:srgbClr val="FFFFFF"/>
              </a:solidFill>
              <a:latin typeface="Times New Roman" pitchFamily="18" charset="0"/>
              <a:cs typeface="Times New Roman" pitchFamily="18" charset="0"/>
            </a:endParaRPr>
          </a:p>
        </p:txBody>
      </p:sp>
    </p:spTree>
    <p:extLst>
      <p:ext uri="{BB962C8B-B14F-4D97-AF65-F5344CB8AC3E}">
        <p14:creationId xmlns:p14="http://schemas.microsoft.com/office/powerpoint/2010/main" val="303566542"/>
      </p:ext>
    </p:extLst>
  </p:cSld>
  <p:clrMapOvr>
    <a:masterClrMapping/>
  </p:clrMapOvr>
  <p:transition spd="med">
    <p:split orient="vert"/>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sng"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sng"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24422</TotalTime>
  <Words>1951</Words>
  <Application>Microsoft Office PowerPoint</Application>
  <PresentationFormat>Экран (16:10)</PresentationFormat>
  <Paragraphs>104</Paragraphs>
  <Slides>33</Slides>
  <Notes>14</Notes>
  <HiddenSlides>2</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Default Design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Катринушка</cp:lastModifiedBy>
  <cp:revision>240</cp:revision>
  <dcterms:created xsi:type="dcterms:W3CDTF">1601-01-01T00:00:00Z</dcterms:created>
  <dcterms:modified xsi:type="dcterms:W3CDTF">2021-02-03T11:12:22Z</dcterms:modified>
</cp:coreProperties>
</file>