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99" r:id="rId2"/>
    <p:sldMasterId id="2147483687" r:id="rId3"/>
    <p:sldMasterId id="2147483674" r:id="rId4"/>
    <p:sldMasterId id="2147483661" r:id="rId5"/>
  </p:sldMasterIdLst>
  <p:notesMasterIdLst>
    <p:notesMasterId r:id="rId34"/>
  </p:notesMasterIdLst>
  <p:handoutMasterIdLst>
    <p:handoutMasterId r:id="rId35"/>
  </p:handoutMasterIdLst>
  <p:sldIdLst>
    <p:sldId id="352" r:id="rId6"/>
    <p:sldId id="353" r:id="rId7"/>
    <p:sldId id="388" r:id="rId8"/>
    <p:sldId id="389" r:id="rId9"/>
    <p:sldId id="397" r:id="rId10"/>
    <p:sldId id="390" r:id="rId11"/>
    <p:sldId id="393" r:id="rId12"/>
    <p:sldId id="391" r:id="rId13"/>
    <p:sldId id="392" r:id="rId14"/>
    <p:sldId id="371" r:id="rId15"/>
    <p:sldId id="396" r:id="rId16"/>
    <p:sldId id="394" r:id="rId17"/>
    <p:sldId id="395" r:id="rId18"/>
    <p:sldId id="381" r:id="rId19"/>
    <p:sldId id="365" r:id="rId20"/>
    <p:sldId id="366" r:id="rId21"/>
    <p:sldId id="364" r:id="rId22"/>
    <p:sldId id="382" r:id="rId23"/>
    <p:sldId id="367" r:id="rId24"/>
    <p:sldId id="368" r:id="rId25"/>
    <p:sldId id="379" r:id="rId26"/>
    <p:sldId id="384" r:id="rId27"/>
    <p:sldId id="369" r:id="rId28"/>
    <p:sldId id="372" r:id="rId29"/>
    <p:sldId id="373" r:id="rId30"/>
    <p:sldId id="374" r:id="rId31"/>
    <p:sldId id="375" r:id="rId32"/>
    <p:sldId id="376"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0820E36-C96D-8A46-B326-9CBA8DE68E42}">
          <p14:sldIdLst>
            <p14:sldId id="352"/>
            <p14:sldId id="353"/>
            <p14:sldId id="388"/>
            <p14:sldId id="389"/>
            <p14:sldId id="397"/>
            <p14:sldId id="390"/>
            <p14:sldId id="393"/>
            <p14:sldId id="391"/>
            <p14:sldId id="392"/>
            <p14:sldId id="371"/>
            <p14:sldId id="396"/>
            <p14:sldId id="394"/>
            <p14:sldId id="395"/>
            <p14:sldId id="381"/>
            <p14:sldId id="365"/>
            <p14:sldId id="366"/>
            <p14:sldId id="364"/>
            <p14:sldId id="382"/>
            <p14:sldId id="367"/>
            <p14:sldId id="368"/>
            <p14:sldId id="379"/>
            <p14:sldId id="384"/>
            <p14:sldId id="369"/>
            <p14:sldId id="372"/>
            <p14:sldId id="373"/>
            <p14:sldId id="374"/>
            <p14:sldId id="375"/>
            <p14:sldId id="376"/>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843"/>
    <p:restoredTop sz="94674"/>
  </p:normalViewPr>
  <p:slideViewPr>
    <p:cSldViewPr snapToGrid="0" snapToObjects="1">
      <p:cViewPr varScale="1">
        <p:scale>
          <a:sx n="93" d="100"/>
          <a:sy n="93" d="100"/>
        </p:scale>
        <p:origin x="216" y="744"/>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146" d="100"/>
          <a:sy n="146" d="100"/>
        </p:scale>
        <p:origin x="4152" y="19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21" Type="http://schemas.openxmlformats.org/officeDocument/2006/relationships/slide" Target="slides/slide16.xml"/><Relationship Id="rId34"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handoutMaster" Target="handoutMasters/handoutMaster1.xml"/><Relationship Id="rId8" Type="http://schemas.openxmlformats.org/officeDocument/2006/relationships/slide" Target="slides/slide3.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1200757-3EAA-6646-8780-0FECAB34593F}"/>
              </a:ext>
            </a:extLst>
          </p:cNvPr>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952BA13-8550-474B-A91E-D724DF639667}"/>
              </a:ext>
            </a:extLst>
          </p:cNvPr>
          <p:cNvSpPr>
            <a:spLocks noGrp="1"/>
          </p:cNvSpPr>
          <p:nvPr>
            <p:ph type="dt" sz="quarter" idx="1"/>
          </p:nvPr>
        </p:nvSpPr>
        <p:spPr>
          <a:xfrm>
            <a:off x="3884613" y="1"/>
            <a:ext cx="2971800" cy="458788"/>
          </a:xfrm>
          <a:prstGeom prst="rect">
            <a:avLst/>
          </a:prstGeom>
        </p:spPr>
        <p:txBody>
          <a:bodyPr vert="horz" lIns="91440" tIns="45720" rIns="91440" bIns="45720" rtlCol="0"/>
          <a:lstStyle>
            <a:lvl1pPr algn="r">
              <a:defRPr sz="1200"/>
            </a:lvl1pPr>
          </a:lstStyle>
          <a:p>
            <a:fld id="{611BC235-2459-264C-8858-1C3188AD5348}" type="datetimeFigureOut">
              <a:rPr lang="en-US" smtClean="0"/>
              <a:t>2/8/21</a:t>
            </a:fld>
            <a:endParaRPr lang="en-US"/>
          </a:p>
        </p:txBody>
      </p:sp>
      <p:sp>
        <p:nvSpPr>
          <p:cNvPr id="4" name="Footer Placeholder 3">
            <a:extLst>
              <a:ext uri="{FF2B5EF4-FFF2-40B4-BE49-F238E27FC236}">
                <a16:creationId xmlns:a16="http://schemas.microsoft.com/office/drawing/2014/main" id="{FB6A7454-B891-624A-A350-3B662924B6A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2A4547A-E22A-2F4E-A561-0233970BB60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A58EC65-90FA-1743-A13B-409402AF0898}" type="slidenum">
              <a:rPr lang="en-US" smtClean="0"/>
              <a:t>‹#›</a:t>
            </a:fld>
            <a:endParaRPr lang="en-US"/>
          </a:p>
        </p:txBody>
      </p:sp>
    </p:spTree>
    <p:extLst>
      <p:ext uri="{BB962C8B-B14F-4D97-AF65-F5344CB8AC3E}">
        <p14:creationId xmlns:p14="http://schemas.microsoft.com/office/powerpoint/2010/main" val="28257956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28E3D297-4040-5A4B-8421-CF2430CAB508}" type="datetimeFigureOut">
              <a:rPr lang="en-US" smtClean="0"/>
              <a:t>2/8/21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DE1EA7-A93D-BA49-BDA3-4E42378B748F}" type="slidenum">
              <a:rPr lang="en-US" smtClean="0"/>
              <a:t>‹#›</a:t>
            </a:fld>
            <a:endParaRPr lang="en-US"/>
          </a:p>
        </p:txBody>
      </p:sp>
    </p:spTree>
    <p:extLst>
      <p:ext uri="{BB962C8B-B14F-4D97-AF65-F5344CB8AC3E}">
        <p14:creationId xmlns:p14="http://schemas.microsoft.com/office/powerpoint/2010/main" val="2669856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4158" y="1122363"/>
            <a:ext cx="9123904"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864158" y="3602038"/>
            <a:ext cx="9123904"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8FAA5A-C444-814B-AFD0-86E9B49918DA}" type="slidenum">
              <a:rPr lang="en-US" smtClean="0"/>
              <a:t>‹#›</a:t>
            </a:fld>
            <a:endParaRPr lang="en-US"/>
          </a:p>
        </p:txBody>
      </p:sp>
    </p:spTree>
    <p:extLst>
      <p:ext uri="{BB962C8B-B14F-4D97-AF65-F5344CB8AC3E}">
        <p14:creationId xmlns:p14="http://schemas.microsoft.com/office/powerpoint/2010/main" val="925316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0" y="457200"/>
            <a:ext cx="3932236"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7" y="987426"/>
            <a:ext cx="4804875" cy="450999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90" y="2057400"/>
            <a:ext cx="3932236" cy="3527196"/>
          </a:xfrm>
        </p:spPr>
        <p:txBody>
          <a:bodyPr/>
          <a:lstStyle>
            <a:lvl1pPr marL="0" indent="0">
              <a:buNone/>
              <a:defRPr sz="1600"/>
            </a:lvl1pPr>
            <a:lvl2pPr marL="457181" indent="0">
              <a:buNone/>
              <a:defRPr sz="1400"/>
            </a:lvl2pPr>
            <a:lvl3pPr marL="914361" indent="0">
              <a:buNone/>
              <a:defRPr sz="1200"/>
            </a:lvl3pPr>
            <a:lvl4pPr marL="1371543" indent="0">
              <a:buNone/>
              <a:defRPr sz="1000"/>
            </a:lvl4pPr>
            <a:lvl5pPr marL="1828724" indent="0">
              <a:buNone/>
              <a:defRPr sz="1000"/>
            </a:lvl5pPr>
            <a:lvl6pPr marL="2285904" indent="0">
              <a:buNone/>
              <a:defRPr sz="1000"/>
            </a:lvl6pPr>
            <a:lvl7pPr marL="2743085" indent="0">
              <a:buNone/>
              <a:defRPr sz="1000"/>
            </a:lvl7pPr>
            <a:lvl8pPr marL="3200266" indent="0">
              <a:buNone/>
              <a:defRPr sz="1000"/>
            </a:lvl8pPr>
            <a:lvl9pPr marL="3657447"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478DA99-1ED3-F944-BC99-F7C71722FEC6}" type="datetimeFigureOut">
              <a:rPr lang="en-US" smtClean="0"/>
              <a:t>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8FAA5A-C444-814B-AFD0-86E9B49918DA}" type="slidenum">
              <a:rPr lang="en-US" smtClean="0"/>
              <a:t>‹#›</a:t>
            </a:fld>
            <a:endParaRPr lang="en-US"/>
          </a:p>
        </p:txBody>
      </p:sp>
    </p:spTree>
    <p:extLst>
      <p:ext uri="{BB962C8B-B14F-4D97-AF65-F5344CB8AC3E}">
        <p14:creationId xmlns:p14="http://schemas.microsoft.com/office/powerpoint/2010/main" val="1534867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0" y="457200"/>
            <a:ext cx="3932236"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7" y="987426"/>
            <a:ext cx="4804875" cy="4410840"/>
          </a:xfrm>
        </p:spPr>
        <p:txBody>
          <a:bodyPr/>
          <a:lstStyle>
            <a:lvl1pPr marL="0" indent="0">
              <a:buNone/>
              <a:defRPr sz="3200"/>
            </a:lvl1pPr>
            <a:lvl2pPr marL="457181" indent="0">
              <a:buNone/>
              <a:defRPr sz="2800"/>
            </a:lvl2pPr>
            <a:lvl3pPr marL="914361" indent="0">
              <a:buNone/>
              <a:defRPr sz="2400"/>
            </a:lvl3pPr>
            <a:lvl4pPr marL="1371543" indent="0">
              <a:buNone/>
              <a:defRPr sz="2000"/>
            </a:lvl4pPr>
            <a:lvl5pPr marL="1828724" indent="0">
              <a:buNone/>
              <a:defRPr sz="2000"/>
            </a:lvl5pPr>
            <a:lvl6pPr marL="2285904" indent="0">
              <a:buNone/>
              <a:defRPr sz="2000"/>
            </a:lvl6pPr>
            <a:lvl7pPr marL="2743085" indent="0">
              <a:buNone/>
              <a:defRPr sz="2000"/>
            </a:lvl7pPr>
            <a:lvl8pPr marL="3200266" indent="0">
              <a:buNone/>
              <a:defRPr sz="2000"/>
            </a:lvl8pPr>
            <a:lvl9pPr marL="3657447" indent="0">
              <a:buNone/>
              <a:defRPr sz="2000"/>
            </a:lvl9pPr>
          </a:lstStyle>
          <a:p>
            <a:r>
              <a:rPr lang="en-US"/>
              <a:t>Click icon to add picture</a:t>
            </a:r>
          </a:p>
        </p:txBody>
      </p:sp>
      <p:sp>
        <p:nvSpPr>
          <p:cNvPr id="4" name="Text Placeholder 3"/>
          <p:cNvSpPr>
            <a:spLocks noGrp="1"/>
          </p:cNvSpPr>
          <p:nvPr>
            <p:ph type="body" sz="half" idx="2"/>
          </p:nvPr>
        </p:nvSpPr>
        <p:spPr>
          <a:xfrm>
            <a:off x="839790" y="2057401"/>
            <a:ext cx="3932236" cy="3449651"/>
          </a:xfrm>
        </p:spPr>
        <p:txBody>
          <a:bodyPr/>
          <a:lstStyle>
            <a:lvl1pPr marL="0" indent="0">
              <a:buNone/>
              <a:defRPr sz="1600"/>
            </a:lvl1pPr>
            <a:lvl2pPr marL="457181" indent="0">
              <a:buNone/>
              <a:defRPr sz="1400"/>
            </a:lvl2pPr>
            <a:lvl3pPr marL="914361" indent="0">
              <a:buNone/>
              <a:defRPr sz="1200"/>
            </a:lvl3pPr>
            <a:lvl4pPr marL="1371543" indent="0">
              <a:buNone/>
              <a:defRPr sz="1000"/>
            </a:lvl4pPr>
            <a:lvl5pPr marL="1828724" indent="0">
              <a:buNone/>
              <a:defRPr sz="1000"/>
            </a:lvl5pPr>
            <a:lvl6pPr marL="2285904" indent="0">
              <a:buNone/>
              <a:defRPr sz="1000"/>
            </a:lvl6pPr>
            <a:lvl7pPr marL="2743085" indent="0">
              <a:buNone/>
              <a:defRPr sz="1000"/>
            </a:lvl7pPr>
            <a:lvl8pPr marL="3200266" indent="0">
              <a:buNone/>
              <a:defRPr sz="1000"/>
            </a:lvl8pPr>
            <a:lvl9pPr marL="3657447"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478DA99-1ED3-F944-BC99-F7C71722FEC6}" type="datetimeFigureOut">
              <a:rPr lang="en-US" smtClean="0"/>
              <a:t>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8FAA5A-C444-814B-AFD0-86E9B49918DA}" type="slidenum">
              <a:rPr lang="en-US" smtClean="0"/>
              <a:t>‹#›</a:t>
            </a:fld>
            <a:endParaRPr lang="en-US"/>
          </a:p>
        </p:txBody>
      </p:sp>
    </p:spTree>
    <p:extLst>
      <p:ext uri="{BB962C8B-B14F-4D97-AF65-F5344CB8AC3E}">
        <p14:creationId xmlns:p14="http://schemas.microsoft.com/office/powerpoint/2010/main" val="9455635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478DA99-1ED3-F944-BC99-F7C71722FEC6}" type="datetimeFigureOut">
              <a:rPr lang="en-US" smtClean="0"/>
              <a:t>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8FAA5A-C444-814B-AFD0-86E9B49918DA}" type="slidenum">
              <a:rPr lang="en-US" smtClean="0"/>
              <a:t>‹#›</a:t>
            </a:fld>
            <a:endParaRPr lang="en-US"/>
          </a:p>
        </p:txBody>
      </p:sp>
    </p:spTree>
    <p:extLst>
      <p:ext uri="{BB962C8B-B14F-4D97-AF65-F5344CB8AC3E}">
        <p14:creationId xmlns:p14="http://schemas.microsoft.com/office/powerpoint/2010/main" val="7080508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242579" y="365126"/>
            <a:ext cx="1745483" cy="506619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6"/>
            <a:ext cx="7315200" cy="506619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478DA99-1ED3-F944-BC99-F7C71722FEC6}" type="datetimeFigureOut">
              <a:rPr lang="en-US" smtClean="0"/>
              <a:t>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8FAA5A-C444-814B-AFD0-86E9B49918DA}" type="slidenum">
              <a:rPr lang="en-US" smtClean="0"/>
              <a:t>‹#›</a:t>
            </a:fld>
            <a:endParaRPr lang="en-US"/>
          </a:p>
        </p:txBody>
      </p:sp>
    </p:spTree>
    <p:extLst>
      <p:ext uri="{BB962C8B-B14F-4D97-AF65-F5344CB8AC3E}">
        <p14:creationId xmlns:p14="http://schemas.microsoft.com/office/powerpoint/2010/main" val="10035630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1357C-11C5-F64B-80A1-179A53FEAC0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C514C5-717E-FA42-924E-41A15677D7AD}"/>
              </a:ext>
            </a:extLst>
          </p:cNvPr>
          <p:cNvSpPr>
            <a:spLocks noGrp="1"/>
          </p:cNvSpPr>
          <p:nvPr>
            <p:ph type="dt" sz="half" idx="10"/>
          </p:nvPr>
        </p:nvSpPr>
        <p:spPr/>
        <p:txBody>
          <a:bodyPr/>
          <a:lstStyle/>
          <a:p>
            <a:fld id="{9478DA99-1ED3-F944-BC99-F7C71722FEC6}" type="datetimeFigureOut">
              <a:rPr lang="en-US" smtClean="0"/>
              <a:t>2/8/21</a:t>
            </a:fld>
            <a:endParaRPr lang="en-US"/>
          </a:p>
        </p:txBody>
      </p:sp>
      <p:sp>
        <p:nvSpPr>
          <p:cNvPr id="4" name="Footer Placeholder 3">
            <a:extLst>
              <a:ext uri="{FF2B5EF4-FFF2-40B4-BE49-F238E27FC236}">
                <a16:creationId xmlns:a16="http://schemas.microsoft.com/office/drawing/2014/main" id="{FC2BF8D1-F08C-4B4B-8FBD-B9A51D893F6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0D2542C-15C0-7F4E-A2EC-156AC0625D09}"/>
              </a:ext>
            </a:extLst>
          </p:cNvPr>
          <p:cNvSpPr>
            <a:spLocks noGrp="1"/>
          </p:cNvSpPr>
          <p:nvPr>
            <p:ph type="sldNum" sz="quarter" idx="12"/>
          </p:nvPr>
        </p:nvSpPr>
        <p:spPr/>
        <p:txBody>
          <a:bodyPr/>
          <a:lstStyle/>
          <a:p>
            <a:fld id="{1B8FAA5A-C444-814B-AFD0-86E9B49918DA}" type="slidenum">
              <a:rPr lang="en-US" smtClean="0"/>
              <a:t>‹#›</a:t>
            </a:fld>
            <a:endParaRPr lang="en-US"/>
          </a:p>
        </p:txBody>
      </p:sp>
    </p:spTree>
    <p:extLst>
      <p:ext uri="{BB962C8B-B14F-4D97-AF65-F5344CB8AC3E}">
        <p14:creationId xmlns:p14="http://schemas.microsoft.com/office/powerpoint/2010/main" val="20833000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1FE9E-9159-7140-B2EA-300D1889C52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C4792F4-85DE-B541-B4F4-C8C5E2D94711}"/>
              </a:ext>
            </a:extLst>
          </p:cNvPr>
          <p:cNvSpPr>
            <a:spLocks noGrp="1"/>
          </p:cNvSpPr>
          <p:nvPr>
            <p:ph type="dt" sz="half" idx="10"/>
          </p:nvPr>
        </p:nvSpPr>
        <p:spPr/>
        <p:txBody>
          <a:bodyPr/>
          <a:lstStyle/>
          <a:p>
            <a:fld id="{9478DA99-1ED3-F944-BC99-F7C71722FEC6}" type="datetimeFigureOut">
              <a:rPr lang="en-US" smtClean="0"/>
              <a:t>2/8/21</a:t>
            </a:fld>
            <a:endParaRPr lang="en-US"/>
          </a:p>
        </p:txBody>
      </p:sp>
      <p:sp>
        <p:nvSpPr>
          <p:cNvPr id="4" name="Footer Placeholder 3">
            <a:extLst>
              <a:ext uri="{FF2B5EF4-FFF2-40B4-BE49-F238E27FC236}">
                <a16:creationId xmlns:a16="http://schemas.microsoft.com/office/drawing/2014/main" id="{9AC64437-75AC-9F42-963B-5E967E03664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8BC3452-415C-A14D-853E-6DBE0C3DA3BF}"/>
              </a:ext>
            </a:extLst>
          </p:cNvPr>
          <p:cNvSpPr>
            <a:spLocks noGrp="1"/>
          </p:cNvSpPr>
          <p:nvPr>
            <p:ph type="sldNum" sz="quarter" idx="12"/>
          </p:nvPr>
        </p:nvSpPr>
        <p:spPr/>
        <p:txBody>
          <a:bodyPr/>
          <a:lstStyle/>
          <a:p>
            <a:fld id="{1B8FAA5A-C444-814B-AFD0-86E9B49918DA}" type="slidenum">
              <a:rPr lang="en-US" smtClean="0"/>
              <a:t>‹#›</a:t>
            </a:fld>
            <a:endParaRPr lang="en-US"/>
          </a:p>
        </p:txBody>
      </p:sp>
    </p:spTree>
    <p:extLst>
      <p:ext uri="{BB962C8B-B14F-4D97-AF65-F5344CB8AC3E}">
        <p14:creationId xmlns:p14="http://schemas.microsoft.com/office/powerpoint/2010/main" val="5151592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D2632-84E1-104F-BB18-5D61A82A1AFB}"/>
              </a:ext>
            </a:extLst>
          </p:cNvPr>
          <p:cNvSpPr>
            <a:spLocks noGrp="1"/>
          </p:cNvSpPr>
          <p:nvPr>
            <p:ph type="ctrTitle"/>
          </p:nvPr>
        </p:nvSpPr>
        <p:spPr>
          <a:xfrm>
            <a:off x="1524000" y="1122363"/>
            <a:ext cx="9144000" cy="2387600"/>
          </a:xfrm>
        </p:spPr>
        <p:txBody>
          <a:bodyPr anchor="b"/>
          <a:lstStyle>
            <a:lvl1pPr algn="ctr">
              <a:defRPr sz="5999"/>
            </a:lvl1pPr>
          </a:lstStyle>
          <a:p>
            <a:r>
              <a:rPr lang="en-US"/>
              <a:t>Click to edit Master title style</a:t>
            </a:r>
          </a:p>
        </p:txBody>
      </p:sp>
      <p:sp>
        <p:nvSpPr>
          <p:cNvPr id="3" name="Subtitle 2">
            <a:extLst>
              <a:ext uri="{FF2B5EF4-FFF2-40B4-BE49-F238E27FC236}">
                <a16:creationId xmlns:a16="http://schemas.microsoft.com/office/drawing/2014/main" id="{7BE12884-EAAD-5A47-B921-33807C4A869C}"/>
              </a:ext>
            </a:extLst>
          </p:cNvPr>
          <p:cNvSpPr>
            <a:spLocks noGrp="1"/>
          </p:cNvSpPr>
          <p:nvPr>
            <p:ph type="subTitle" idx="1"/>
          </p:nvPr>
        </p:nvSpPr>
        <p:spPr>
          <a:xfrm>
            <a:off x="1524000" y="3602038"/>
            <a:ext cx="9144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A9088C2-D846-2C4E-8822-E0C3070FCF46}"/>
              </a:ext>
            </a:extLst>
          </p:cNvPr>
          <p:cNvSpPr>
            <a:spLocks noGrp="1"/>
          </p:cNvSpPr>
          <p:nvPr>
            <p:ph type="dt" sz="half" idx="10"/>
          </p:nvPr>
        </p:nvSpPr>
        <p:spPr/>
        <p:txBody>
          <a:bodyPr/>
          <a:lstStyle/>
          <a:p>
            <a:fld id="{56310822-BCC8-5A4D-A955-5FEFCF9C0175}" type="datetimeFigureOut">
              <a:rPr lang="en-US" smtClean="0"/>
              <a:t>2/8/21</a:t>
            </a:fld>
            <a:endParaRPr lang="en-US"/>
          </a:p>
        </p:txBody>
      </p:sp>
      <p:sp>
        <p:nvSpPr>
          <p:cNvPr id="5" name="Footer Placeholder 4">
            <a:extLst>
              <a:ext uri="{FF2B5EF4-FFF2-40B4-BE49-F238E27FC236}">
                <a16:creationId xmlns:a16="http://schemas.microsoft.com/office/drawing/2014/main" id="{3FBD674E-49DF-8F4A-838D-AB121D0E52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863706-5737-E848-9A47-0435EE893763}"/>
              </a:ext>
            </a:extLst>
          </p:cNvPr>
          <p:cNvSpPr>
            <a:spLocks noGrp="1"/>
          </p:cNvSpPr>
          <p:nvPr>
            <p:ph type="sldNum" sz="quarter" idx="12"/>
          </p:nvPr>
        </p:nvSpPr>
        <p:spPr/>
        <p:txBody>
          <a:bodyPr/>
          <a:lstStyle/>
          <a:p>
            <a:fld id="{B082AD95-8F2E-3E4A-8418-713CE1B35CB2}" type="slidenum">
              <a:rPr lang="en-US" smtClean="0"/>
              <a:t>‹#›</a:t>
            </a:fld>
            <a:endParaRPr lang="en-US"/>
          </a:p>
        </p:txBody>
      </p:sp>
    </p:spTree>
    <p:extLst>
      <p:ext uri="{BB962C8B-B14F-4D97-AF65-F5344CB8AC3E}">
        <p14:creationId xmlns:p14="http://schemas.microsoft.com/office/powerpoint/2010/main" val="33482385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80DC3-656E-DC46-8732-657C454B3A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C2C155-F000-7B4D-8385-61D25AC0274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9B044-00B4-4A43-8198-9AFD83AAD864}"/>
              </a:ext>
            </a:extLst>
          </p:cNvPr>
          <p:cNvSpPr>
            <a:spLocks noGrp="1"/>
          </p:cNvSpPr>
          <p:nvPr>
            <p:ph type="dt" sz="half" idx="10"/>
          </p:nvPr>
        </p:nvSpPr>
        <p:spPr/>
        <p:txBody>
          <a:bodyPr/>
          <a:lstStyle/>
          <a:p>
            <a:fld id="{56310822-BCC8-5A4D-A955-5FEFCF9C0175}" type="datetimeFigureOut">
              <a:rPr lang="en-US" smtClean="0"/>
              <a:t>2/8/21</a:t>
            </a:fld>
            <a:endParaRPr lang="en-US"/>
          </a:p>
        </p:txBody>
      </p:sp>
      <p:sp>
        <p:nvSpPr>
          <p:cNvPr id="5" name="Footer Placeholder 4">
            <a:extLst>
              <a:ext uri="{FF2B5EF4-FFF2-40B4-BE49-F238E27FC236}">
                <a16:creationId xmlns:a16="http://schemas.microsoft.com/office/drawing/2014/main" id="{52454F4E-DA08-FB4B-BED3-114EA041D4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77F8C6-147F-B444-BF7E-F70078468F18}"/>
              </a:ext>
            </a:extLst>
          </p:cNvPr>
          <p:cNvSpPr>
            <a:spLocks noGrp="1"/>
          </p:cNvSpPr>
          <p:nvPr>
            <p:ph type="sldNum" sz="quarter" idx="12"/>
          </p:nvPr>
        </p:nvSpPr>
        <p:spPr/>
        <p:txBody>
          <a:bodyPr/>
          <a:lstStyle/>
          <a:p>
            <a:fld id="{B082AD95-8F2E-3E4A-8418-713CE1B35CB2}" type="slidenum">
              <a:rPr lang="en-US" smtClean="0"/>
              <a:t>‹#›</a:t>
            </a:fld>
            <a:endParaRPr lang="en-US"/>
          </a:p>
        </p:txBody>
      </p:sp>
    </p:spTree>
    <p:extLst>
      <p:ext uri="{BB962C8B-B14F-4D97-AF65-F5344CB8AC3E}">
        <p14:creationId xmlns:p14="http://schemas.microsoft.com/office/powerpoint/2010/main" val="20554799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23817-6810-554B-9AC4-824D5D508C73}"/>
              </a:ext>
            </a:extLst>
          </p:cNvPr>
          <p:cNvSpPr>
            <a:spLocks noGrp="1"/>
          </p:cNvSpPr>
          <p:nvPr>
            <p:ph type="title"/>
          </p:nvPr>
        </p:nvSpPr>
        <p:spPr>
          <a:xfrm>
            <a:off x="831852" y="1709738"/>
            <a:ext cx="10515600" cy="2852737"/>
          </a:xfrm>
        </p:spPr>
        <p:txBody>
          <a:bodyPr anchor="b"/>
          <a:lstStyle>
            <a:lvl1pPr>
              <a:defRPr sz="5999"/>
            </a:lvl1pPr>
          </a:lstStyle>
          <a:p>
            <a:r>
              <a:rPr lang="en-US"/>
              <a:t>Click to edit Master title style</a:t>
            </a:r>
          </a:p>
        </p:txBody>
      </p:sp>
      <p:sp>
        <p:nvSpPr>
          <p:cNvPr id="3" name="Text Placeholder 2">
            <a:extLst>
              <a:ext uri="{FF2B5EF4-FFF2-40B4-BE49-F238E27FC236}">
                <a16:creationId xmlns:a16="http://schemas.microsoft.com/office/drawing/2014/main" id="{E32D707E-00BA-954C-ABC0-FC5F716FEDE3}"/>
              </a:ext>
            </a:extLst>
          </p:cNvPr>
          <p:cNvSpPr>
            <a:spLocks noGrp="1"/>
          </p:cNvSpPr>
          <p:nvPr>
            <p:ph type="body" idx="1"/>
          </p:nvPr>
        </p:nvSpPr>
        <p:spPr>
          <a:xfrm>
            <a:off x="831852" y="4589464"/>
            <a:ext cx="10515600" cy="1500187"/>
          </a:xfrm>
        </p:spPr>
        <p:txBody>
          <a:bodyPr/>
          <a:lstStyle>
            <a:lvl1pPr marL="0" indent="0">
              <a:buNone/>
              <a:defRPr sz="2400">
                <a:solidFill>
                  <a:schemeClr val="tx1">
                    <a:tint val="75000"/>
                  </a:schemeClr>
                </a:solidFill>
              </a:defRPr>
            </a:lvl1pPr>
            <a:lvl2pPr marL="457181" indent="0">
              <a:buNone/>
              <a:defRPr sz="2000">
                <a:solidFill>
                  <a:schemeClr val="tx1">
                    <a:tint val="75000"/>
                  </a:schemeClr>
                </a:solidFill>
              </a:defRPr>
            </a:lvl2pPr>
            <a:lvl3pPr marL="914361" indent="0">
              <a:buNone/>
              <a:defRPr sz="1800">
                <a:solidFill>
                  <a:schemeClr val="tx1">
                    <a:tint val="75000"/>
                  </a:schemeClr>
                </a:solidFill>
              </a:defRPr>
            </a:lvl3pPr>
            <a:lvl4pPr marL="1371543" indent="0">
              <a:buNone/>
              <a:defRPr sz="1600">
                <a:solidFill>
                  <a:schemeClr val="tx1">
                    <a:tint val="75000"/>
                  </a:schemeClr>
                </a:solidFill>
              </a:defRPr>
            </a:lvl4pPr>
            <a:lvl5pPr marL="1828724" indent="0">
              <a:buNone/>
              <a:defRPr sz="1600">
                <a:solidFill>
                  <a:schemeClr val="tx1">
                    <a:tint val="75000"/>
                  </a:schemeClr>
                </a:solidFill>
              </a:defRPr>
            </a:lvl5pPr>
            <a:lvl6pPr marL="2285904" indent="0">
              <a:buNone/>
              <a:defRPr sz="1600">
                <a:solidFill>
                  <a:schemeClr val="tx1">
                    <a:tint val="75000"/>
                  </a:schemeClr>
                </a:solidFill>
              </a:defRPr>
            </a:lvl6pPr>
            <a:lvl7pPr marL="2743085" indent="0">
              <a:buNone/>
              <a:defRPr sz="1600">
                <a:solidFill>
                  <a:schemeClr val="tx1">
                    <a:tint val="75000"/>
                  </a:schemeClr>
                </a:solidFill>
              </a:defRPr>
            </a:lvl7pPr>
            <a:lvl8pPr marL="3200266" indent="0">
              <a:buNone/>
              <a:defRPr sz="1600">
                <a:solidFill>
                  <a:schemeClr val="tx1">
                    <a:tint val="75000"/>
                  </a:schemeClr>
                </a:solidFill>
              </a:defRPr>
            </a:lvl8pPr>
            <a:lvl9pPr marL="3657447"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D0F735E-26E4-924B-8DAC-99319D73D06A}"/>
              </a:ext>
            </a:extLst>
          </p:cNvPr>
          <p:cNvSpPr>
            <a:spLocks noGrp="1"/>
          </p:cNvSpPr>
          <p:nvPr>
            <p:ph type="dt" sz="half" idx="10"/>
          </p:nvPr>
        </p:nvSpPr>
        <p:spPr/>
        <p:txBody>
          <a:bodyPr/>
          <a:lstStyle/>
          <a:p>
            <a:fld id="{56310822-BCC8-5A4D-A955-5FEFCF9C0175}" type="datetimeFigureOut">
              <a:rPr lang="en-US" smtClean="0"/>
              <a:t>2/8/21</a:t>
            </a:fld>
            <a:endParaRPr lang="en-US"/>
          </a:p>
        </p:txBody>
      </p:sp>
      <p:sp>
        <p:nvSpPr>
          <p:cNvPr id="5" name="Footer Placeholder 4">
            <a:extLst>
              <a:ext uri="{FF2B5EF4-FFF2-40B4-BE49-F238E27FC236}">
                <a16:creationId xmlns:a16="http://schemas.microsoft.com/office/drawing/2014/main" id="{7678D491-AA70-3B40-814C-ADCA74A6ED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8C2113-9AD9-F448-8739-24E388EBFB89}"/>
              </a:ext>
            </a:extLst>
          </p:cNvPr>
          <p:cNvSpPr>
            <a:spLocks noGrp="1"/>
          </p:cNvSpPr>
          <p:nvPr>
            <p:ph type="sldNum" sz="quarter" idx="12"/>
          </p:nvPr>
        </p:nvSpPr>
        <p:spPr/>
        <p:txBody>
          <a:bodyPr/>
          <a:lstStyle/>
          <a:p>
            <a:fld id="{B082AD95-8F2E-3E4A-8418-713CE1B35CB2}" type="slidenum">
              <a:rPr lang="en-US" smtClean="0"/>
              <a:t>‹#›</a:t>
            </a:fld>
            <a:endParaRPr lang="en-US"/>
          </a:p>
        </p:txBody>
      </p:sp>
    </p:spTree>
    <p:extLst>
      <p:ext uri="{BB962C8B-B14F-4D97-AF65-F5344CB8AC3E}">
        <p14:creationId xmlns:p14="http://schemas.microsoft.com/office/powerpoint/2010/main" val="23992310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22540-7356-2D46-A698-1E223DD5C5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D959B3-2846-834A-851B-2C05F9722634}"/>
              </a:ext>
            </a:extLst>
          </p:cNvPr>
          <p:cNvSpPr>
            <a:spLocks noGrp="1"/>
          </p:cNvSpPr>
          <p:nvPr>
            <p:ph sz="half" idx="1"/>
          </p:nvPr>
        </p:nvSpPr>
        <p:spPr>
          <a:xfrm>
            <a:off x="838201"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26B2E3-EFC9-C44B-ABB4-9050CA7E818A}"/>
              </a:ext>
            </a:extLst>
          </p:cNvPr>
          <p:cNvSpPr>
            <a:spLocks noGrp="1"/>
          </p:cNvSpPr>
          <p:nvPr>
            <p:ph sz="half" idx="2"/>
          </p:nvPr>
        </p:nvSpPr>
        <p:spPr>
          <a:xfrm>
            <a:off x="6172201"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4FAB88D-2EE9-4A41-A943-0256437CDBF3}"/>
              </a:ext>
            </a:extLst>
          </p:cNvPr>
          <p:cNvSpPr>
            <a:spLocks noGrp="1"/>
          </p:cNvSpPr>
          <p:nvPr>
            <p:ph type="dt" sz="half" idx="10"/>
          </p:nvPr>
        </p:nvSpPr>
        <p:spPr/>
        <p:txBody>
          <a:bodyPr/>
          <a:lstStyle/>
          <a:p>
            <a:fld id="{56310822-BCC8-5A4D-A955-5FEFCF9C0175}" type="datetimeFigureOut">
              <a:rPr lang="en-US" smtClean="0"/>
              <a:t>2/8/21</a:t>
            </a:fld>
            <a:endParaRPr lang="en-US"/>
          </a:p>
        </p:txBody>
      </p:sp>
      <p:sp>
        <p:nvSpPr>
          <p:cNvPr id="6" name="Footer Placeholder 5">
            <a:extLst>
              <a:ext uri="{FF2B5EF4-FFF2-40B4-BE49-F238E27FC236}">
                <a16:creationId xmlns:a16="http://schemas.microsoft.com/office/drawing/2014/main" id="{262CA8B5-B8B7-704B-9770-59D0BFC452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5F3528-9D64-854C-B86D-EF5CD1FAC449}"/>
              </a:ext>
            </a:extLst>
          </p:cNvPr>
          <p:cNvSpPr>
            <a:spLocks noGrp="1"/>
          </p:cNvSpPr>
          <p:nvPr>
            <p:ph type="sldNum" sz="quarter" idx="12"/>
          </p:nvPr>
        </p:nvSpPr>
        <p:spPr/>
        <p:txBody>
          <a:bodyPr/>
          <a:lstStyle/>
          <a:p>
            <a:fld id="{B082AD95-8F2E-3E4A-8418-713CE1B35CB2}" type="slidenum">
              <a:rPr lang="en-US" smtClean="0"/>
              <a:t>‹#›</a:t>
            </a:fld>
            <a:endParaRPr lang="en-US"/>
          </a:p>
        </p:txBody>
      </p:sp>
    </p:spTree>
    <p:extLst>
      <p:ext uri="{BB962C8B-B14F-4D97-AF65-F5344CB8AC3E}">
        <p14:creationId xmlns:p14="http://schemas.microsoft.com/office/powerpoint/2010/main" val="420250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8FAA5A-C444-814B-AFD0-86E9B49918DA}" type="slidenum">
              <a:rPr lang="en-US" smtClean="0"/>
              <a:t>‹#›</a:t>
            </a:fld>
            <a:endParaRPr lang="en-US"/>
          </a:p>
        </p:txBody>
      </p:sp>
    </p:spTree>
    <p:extLst>
      <p:ext uri="{BB962C8B-B14F-4D97-AF65-F5344CB8AC3E}">
        <p14:creationId xmlns:p14="http://schemas.microsoft.com/office/powerpoint/2010/main" val="18639325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42D6C-C289-E34A-96B9-3CE4AAD7EED3}"/>
              </a:ext>
            </a:extLst>
          </p:cNvPr>
          <p:cNvSpPr>
            <a:spLocks noGrp="1"/>
          </p:cNvSpPr>
          <p:nvPr>
            <p:ph type="title"/>
          </p:nvPr>
        </p:nvSpPr>
        <p:spPr>
          <a:xfrm>
            <a:off x="839789" y="365126"/>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49FC54F-C246-1346-B235-906B66D6325F}"/>
              </a:ext>
            </a:extLst>
          </p:cNvPr>
          <p:cNvSpPr>
            <a:spLocks noGrp="1"/>
          </p:cNvSpPr>
          <p:nvPr>
            <p:ph type="body" idx="1"/>
          </p:nvPr>
        </p:nvSpPr>
        <p:spPr>
          <a:xfrm>
            <a:off x="839789" y="1681164"/>
            <a:ext cx="5157787" cy="823912"/>
          </a:xfrm>
        </p:spPr>
        <p:txBody>
          <a:bodyPr anchor="b"/>
          <a:lstStyle>
            <a:lvl1pPr marL="0" indent="0">
              <a:buNone/>
              <a:defRPr sz="2400" b="1"/>
            </a:lvl1pPr>
            <a:lvl2pPr marL="457181" indent="0">
              <a:buNone/>
              <a:defRPr sz="2000" b="1"/>
            </a:lvl2pPr>
            <a:lvl3pPr marL="914361" indent="0">
              <a:buNone/>
              <a:defRPr sz="1800" b="1"/>
            </a:lvl3pPr>
            <a:lvl4pPr marL="1371543" indent="0">
              <a:buNone/>
              <a:defRPr sz="1600" b="1"/>
            </a:lvl4pPr>
            <a:lvl5pPr marL="1828724" indent="0">
              <a:buNone/>
              <a:defRPr sz="1600" b="1"/>
            </a:lvl5pPr>
            <a:lvl6pPr marL="2285904" indent="0">
              <a:buNone/>
              <a:defRPr sz="1600" b="1"/>
            </a:lvl6pPr>
            <a:lvl7pPr marL="2743085" indent="0">
              <a:buNone/>
              <a:defRPr sz="1600" b="1"/>
            </a:lvl7pPr>
            <a:lvl8pPr marL="3200266" indent="0">
              <a:buNone/>
              <a:defRPr sz="1600" b="1"/>
            </a:lvl8pPr>
            <a:lvl9pPr marL="3657447"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563BF42-9659-9A41-AD60-7BF82FB2D034}"/>
              </a:ext>
            </a:extLst>
          </p:cNvPr>
          <p:cNvSpPr>
            <a:spLocks noGrp="1"/>
          </p:cNvSpPr>
          <p:nvPr>
            <p:ph sz="half" idx="2"/>
          </p:nvPr>
        </p:nvSpPr>
        <p:spPr>
          <a:xfrm>
            <a:off x="839789" y="2505076"/>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345199-065A-2E4A-9E19-EDD9D5078DF3}"/>
              </a:ext>
            </a:extLst>
          </p:cNvPr>
          <p:cNvSpPr>
            <a:spLocks noGrp="1"/>
          </p:cNvSpPr>
          <p:nvPr>
            <p:ph type="body" sz="quarter" idx="3"/>
          </p:nvPr>
        </p:nvSpPr>
        <p:spPr>
          <a:xfrm>
            <a:off x="6172202" y="1681164"/>
            <a:ext cx="5183188" cy="823912"/>
          </a:xfrm>
        </p:spPr>
        <p:txBody>
          <a:bodyPr anchor="b"/>
          <a:lstStyle>
            <a:lvl1pPr marL="0" indent="0">
              <a:buNone/>
              <a:defRPr sz="2400" b="1"/>
            </a:lvl1pPr>
            <a:lvl2pPr marL="457181" indent="0">
              <a:buNone/>
              <a:defRPr sz="2000" b="1"/>
            </a:lvl2pPr>
            <a:lvl3pPr marL="914361" indent="0">
              <a:buNone/>
              <a:defRPr sz="1800" b="1"/>
            </a:lvl3pPr>
            <a:lvl4pPr marL="1371543" indent="0">
              <a:buNone/>
              <a:defRPr sz="1600" b="1"/>
            </a:lvl4pPr>
            <a:lvl5pPr marL="1828724" indent="0">
              <a:buNone/>
              <a:defRPr sz="1600" b="1"/>
            </a:lvl5pPr>
            <a:lvl6pPr marL="2285904" indent="0">
              <a:buNone/>
              <a:defRPr sz="1600" b="1"/>
            </a:lvl6pPr>
            <a:lvl7pPr marL="2743085" indent="0">
              <a:buNone/>
              <a:defRPr sz="1600" b="1"/>
            </a:lvl7pPr>
            <a:lvl8pPr marL="3200266" indent="0">
              <a:buNone/>
              <a:defRPr sz="1600" b="1"/>
            </a:lvl8pPr>
            <a:lvl9pPr marL="3657447"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0143966-3ED8-3247-8169-E84FA596CFD2}"/>
              </a:ext>
            </a:extLst>
          </p:cNvPr>
          <p:cNvSpPr>
            <a:spLocks noGrp="1"/>
          </p:cNvSpPr>
          <p:nvPr>
            <p:ph sz="quarter" idx="4"/>
          </p:nvPr>
        </p:nvSpPr>
        <p:spPr>
          <a:xfrm>
            <a:off x="6172202" y="2505076"/>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9B68C30-33FE-6A42-AB86-74531A5F0116}"/>
              </a:ext>
            </a:extLst>
          </p:cNvPr>
          <p:cNvSpPr>
            <a:spLocks noGrp="1"/>
          </p:cNvSpPr>
          <p:nvPr>
            <p:ph type="dt" sz="half" idx="10"/>
          </p:nvPr>
        </p:nvSpPr>
        <p:spPr/>
        <p:txBody>
          <a:bodyPr/>
          <a:lstStyle/>
          <a:p>
            <a:fld id="{56310822-BCC8-5A4D-A955-5FEFCF9C0175}" type="datetimeFigureOut">
              <a:rPr lang="en-US" smtClean="0"/>
              <a:t>2/8/21</a:t>
            </a:fld>
            <a:endParaRPr lang="en-US"/>
          </a:p>
        </p:txBody>
      </p:sp>
      <p:sp>
        <p:nvSpPr>
          <p:cNvPr id="8" name="Footer Placeholder 7">
            <a:extLst>
              <a:ext uri="{FF2B5EF4-FFF2-40B4-BE49-F238E27FC236}">
                <a16:creationId xmlns:a16="http://schemas.microsoft.com/office/drawing/2014/main" id="{9CBDCF42-FB7D-5E43-B30D-8AC4E6F0ED8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CD9B890-E72C-B24B-A399-96A44CB85207}"/>
              </a:ext>
            </a:extLst>
          </p:cNvPr>
          <p:cNvSpPr>
            <a:spLocks noGrp="1"/>
          </p:cNvSpPr>
          <p:nvPr>
            <p:ph type="sldNum" sz="quarter" idx="12"/>
          </p:nvPr>
        </p:nvSpPr>
        <p:spPr/>
        <p:txBody>
          <a:bodyPr/>
          <a:lstStyle/>
          <a:p>
            <a:fld id="{B082AD95-8F2E-3E4A-8418-713CE1B35CB2}" type="slidenum">
              <a:rPr lang="en-US" smtClean="0"/>
              <a:t>‹#›</a:t>
            </a:fld>
            <a:endParaRPr lang="en-US"/>
          </a:p>
        </p:txBody>
      </p:sp>
    </p:spTree>
    <p:extLst>
      <p:ext uri="{BB962C8B-B14F-4D97-AF65-F5344CB8AC3E}">
        <p14:creationId xmlns:p14="http://schemas.microsoft.com/office/powerpoint/2010/main" val="640542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ADA0F-33F1-1E4A-9BFE-54F8EA8E65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83C5D7A-FA6C-6C4E-A521-1EF20A1AA34D}"/>
              </a:ext>
            </a:extLst>
          </p:cNvPr>
          <p:cNvSpPr>
            <a:spLocks noGrp="1"/>
          </p:cNvSpPr>
          <p:nvPr>
            <p:ph type="dt" sz="half" idx="10"/>
          </p:nvPr>
        </p:nvSpPr>
        <p:spPr/>
        <p:txBody>
          <a:bodyPr/>
          <a:lstStyle/>
          <a:p>
            <a:fld id="{56310822-BCC8-5A4D-A955-5FEFCF9C0175}" type="datetimeFigureOut">
              <a:rPr lang="en-US" smtClean="0"/>
              <a:t>2/8/21</a:t>
            </a:fld>
            <a:endParaRPr lang="en-US"/>
          </a:p>
        </p:txBody>
      </p:sp>
      <p:sp>
        <p:nvSpPr>
          <p:cNvPr id="4" name="Footer Placeholder 3">
            <a:extLst>
              <a:ext uri="{FF2B5EF4-FFF2-40B4-BE49-F238E27FC236}">
                <a16:creationId xmlns:a16="http://schemas.microsoft.com/office/drawing/2014/main" id="{650BEDB3-E9FB-4347-8FEA-0BCB42A0FF3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514D742-A75E-F84D-AC77-D187C803E2BA}"/>
              </a:ext>
            </a:extLst>
          </p:cNvPr>
          <p:cNvSpPr>
            <a:spLocks noGrp="1"/>
          </p:cNvSpPr>
          <p:nvPr>
            <p:ph type="sldNum" sz="quarter" idx="12"/>
          </p:nvPr>
        </p:nvSpPr>
        <p:spPr/>
        <p:txBody>
          <a:bodyPr/>
          <a:lstStyle/>
          <a:p>
            <a:fld id="{B082AD95-8F2E-3E4A-8418-713CE1B35CB2}" type="slidenum">
              <a:rPr lang="en-US" smtClean="0"/>
              <a:t>‹#›</a:t>
            </a:fld>
            <a:endParaRPr lang="en-US"/>
          </a:p>
        </p:txBody>
      </p:sp>
    </p:spTree>
    <p:extLst>
      <p:ext uri="{BB962C8B-B14F-4D97-AF65-F5344CB8AC3E}">
        <p14:creationId xmlns:p14="http://schemas.microsoft.com/office/powerpoint/2010/main" val="25345066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189BEC2-9727-F34E-B75E-CE4D6E715A23}"/>
              </a:ext>
            </a:extLst>
          </p:cNvPr>
          <p:cNvSpPr>
            <a:spLocks noGrp="1"/>
          </p:cNvSpPr>
          <p:nvPr>
            <p:ph type="dt" sz="half" idx="10"/>
          </p:nvPr>
        </p:nvSpPr>
        <p:spPr/>
        <p:txBody>
          <a:bodyPr/>
          <a:lstStyle/>
          <a:p>
            <a:fld id="{56310822-BCC8-5A4D-A955-5FEFCF9C0175}" type="datetimeFigureOut">
              <a:rPr lang="en-US" smtClean="0"/>
              <a:t>2/8/21</a:t>
            </a:fld>
            <a:endParaRPr lang="en-US"/>
          </a:p>
        </p:txBody>
      </p:sp>
      <p:sp>
        <p:nvSpPr>
          <p:cNvPr id="3" name="Footer Placeholder 2">
            <a:extLst>
              <a:ext uri="{FF2B5EF4-FFF2-40B4-BE49-F238E27FC236}">
                <a16:creationId xmlns:a16="http://schemas.microsoft.com/office/drawing/2014/main" id="{FFE5126F-A393-E840-A6FF-4BF3D73B522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0C3D677-270B-3146-B5CF-243EF5FF9103}"/>
              </a:ext>
            </a:extLst>
          </p:cNvPr>
          <p:cNvSpPr>
            <a:spLocks noGrp="1"/>
          </p:cNvSpPr>
          <p:nvPr>
            <p:ph type="sldNum" sz="quarter" idx="12"/>
          </p:nvPr>
        </p:nvSpPr>
        <p:spPr/>
        <p:txBody>
          <a:bodyPr/>
          <a:lstStyle/>
          <a:p>
            <a:fld id="{B082AD95-8F2E-3E4A-8418-713CE1B35CB2}" type="slidenum">
              <a:rPr lang="en-US" smtClean="0"/>
              <a:t>‹#›</a:t>
            </a:fld>
            <a:endParaRPr lang="en-US"/>
          </a:p>
        </p:txBody>
      </p:sp>
    </p:spTree>
    <p:extLst>
      <p:ext uri="{BB962C8B-B14F-4D97-AF65-F5344CB8AC3E}">
        <p14:creationId xmlns:p14="http://schemas.microsoft.com/office/powerpoint/2010/main" val="38448807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7DBBE-FF21-6A4F-81E2-81D15F0B4AA1}"/>
              </a:ext>
            </a:extLst>
          </p:cNvPr>
          <p:cNvSpPr>
            <a:spLocks noGrp="1"/>
          </p:cNvSpPr>
          <p:nvPr>
            <p:ph type="title"/>
          </p:nvPr>
        </p:nvSpPr>
        <p:spPr>
          <a:xfrm>
            <a:off x="839790" y="457200"/>
            <a:ext cx="3932236"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8C4EC66-AF5D-2543-BEB6-C00963419D5D}"/>
              </a:ext>
            </a:extLst>
          </p:cNvPr>
          <p:cNvSpPr>
            <a:spLocks noGrp="1"/>
          </p:cNvSpPr>
          <p:nvPr>
            <p:ph idx="1"/>
          </p:nvPr>
        </p:nvSpPr>
        <p:spPr>
          <a:xfrm>
            <a:off x="5183188" y="987426"/>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B504553-3F17-1146-8249-F853AA443168}"/>
              </a:ext>
            </a:extLst>
          </p:cNvPr>
          <p:cNvSpPr>
            <a:spLocks noGrp="1"/>
          </p:cNvSpPr>
          <p:nvPr>
            <p:ph type="body" sz="half" idx="2"/>
          </p:nvPr>
        </p:nvSpPr>
        <p:spPr>
          <a:xfrm>
            <a:off x="839790" y="2057400"/>
            <a:ext cx="3932236" cy="3811588"/>
          </a:xfrm>
        </p:spPr>
        <p:txBody>
          <a:bodyPr/>
          <a:lstStyle>
            <a:lvl1pPr marL="0" indent="0">
              <a:buNone/>
              <a:defRPr sz="1600"/>
            </a:lvl1pPr>
            <a:lvl2pPr marL="457181" indent="0">
              <a:buNone/>
              <a:defRPr sz="1400"/>
            </a:lvl2pPr>
            <a:lvl3pPr marL="914361" indent="0">
              <a:buNone/>
              <a:defRPr sz="1200"/>
            </a:lvl3pPr>
            <a:lvl4pPr marL="1371543" indent="0">
              <a:buNone/>
              <a:defRPr sz="1000"/>
            </a:lvl4pPr>
            <a:lvl5pPr marL="1828724" indent="0">
              <a:buNone/>
              <a:defRPr sz="1000"/>
            </a:lvl5pPr>
            <a:lvl6pPr marL="2285904" indent="0">
              <a:buNone/>
              <a:defRPr sz="1000"/>
            </a:lvl6pPr>
            <a:lvl7pPr marL="2743085" indent="0">
              <a:buNone/>
              <a:defRPr sz="1000"/>
            </a:lvl7pPr>
            <a:lvl8pPr marL="3200266" indent="0">
              <a:buNone/>
              <a:defRPr sz="1000"/>
            </a:lvl8pPr>
            <a:lvl9pPr marL="3657447"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AC0D6B3-A623-A34C-BCE9-D9410AB003CF}"/>
              </a:ext>
            </a:extLst>
          </p:cNvPr>
          <p:cNvSpPr>
            <a:spLocks noGrp="1"/>
          </p:cNvSpPr>
          <p:nvPr>
            <p:ph type="dt" sz="half" idx="10"/>
          </p:nvPr>
        </p:nvSpPr>
        <p:spPr/>
        <p:txBody>
          <a:bodyPr/>
          <a:lstStyle/>
          <a:p>
            <a:fld id="{56310822-BCC8-5A4D-A955-5FEFCF9C0175}" type="datetimeFigureOut">
              <a:rPr lang="en-US" smtClean="0"/>
              <a:t>2/8/21</a:t>
            </a:fld>
            <a:endParaRPr lang="en-US"/>
          </a:p>
        </p:txBody>
      </p:sp>
      <p:sp>
        <p:nvSpPr>
          <p:cNvPr id="6" name="Footer Placeholder 5">
            <a:extLst>
              <a:ext uri="{FF2B5EF4-FFF2-40B4-BE49-F238E27FC236}">
                <a16:creationId xmlns:a16="http://schemas.microsoft.com/office/drawing/2014/main" id="{D54E1FFF-7587-9A42-88E7-414653EDB6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7C70D3-F2E0-C646-B282-0F4096A198E0}"/>
              </a:ext>
            </a:extLst>
          </p:cNvPr>
          <p:cNvSpPr>
            <a:spLocks noGrp="1"/>
          </p:cNvSpPr>
          <p:nvPr>
            <p:ph type="sldNum" sz="quarter" idx="12"/>
          </p:nvPr>
        </p:nvSpPr>
        <p:spPr/>
        <p:txBody>
          <a:bodyPr/>
          <a:lstStyle/>
          <a:p>
            <a:fld id="{B082AD95-8F2E-3E4A-8418-713CE1B35CB2}" type="slidenum">
              <a:rPr lang="en-US" smtClean="0"/>
              <a:t>‹#›</a:t>
            </a:fld>
            <a:endParaRPr lang="en-US"/>
          </a:p>
        </p:txBody>
      </p:sp>
    </p:spTree>
    <p:extLst>
      <p:ext uri="{BB962C8B-B14F-4D97-AF65-F5344CB8AC3E}">
        <p14:creationId xmlns:p14="http://schemas.microsoft.com/office/powerpoint/2010/main" val="18571253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3F7AD-67E6-3743-BFB2-B29210591993}"/>
              </a:ext>
            </a:extLst>
          </p:cNvPr>
          <p:cNvSpPr>
            <a:spLocks noGrp="1"/>
          </p:cNvSpPr>
          <p:nvPr>
            <p:ph type="title"/>
          </p:nvPr>
        </p:nvSpPr>
        <p:spPr>
          <a:xfrm>
            <a:off x="839790" y="457200"/>
            <a:ext cx="3932236"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8BA54BC-AD3F-E34B-9F7E-64510EC8611E}"/>
              </a:ext>
            </a:extLst>
          </p:cNvPr>
          <p:cNvSpPr>
            <a:spLocks noGrp="1"/>
          </p:cNvSpPr>
          <p:nvPr>
            <p:ph type="pic" idx="1"/>
          </p:nvPr>
        </p:nvSpPr>
        <p:spPr>
          <a:xfrm>
            <a:off x="5183188" y="987426"/>
            <a:ext cx="6172201" cy="4873625"/>
          </a:xfrm>
        </p:spPr>
        <p:txBody>
          <a:bodyPr/>
          <a:lstStyle>
            <a:lvl1pPr marL="0" indent="0">
              <a:buNone/>
              <a:defRPr sz="3200"/>
            </a:lvl1pPr>
            <a:lvl2pPr marL="457181" indent="0">
              <a:buNone/>
              <a:defRPr sz="2800"/>
            </a:lvl2pPr>
            <a:lvl3pPr marL="914361" indent="0">
              <a:buNone/>
              <a:defRPr sz="2400"/>
            </a:lvl3pPr>
            <a:lvl4pPr marL="1371543" indent="0">
              <a:buNone/>
              <a:defRPr sz="2000"/>
            </a:lvl4pPr>
            <a:lvl5pPr marL="1828724" indent="0">
              <a:buNone/>
              <a:defRPr sz="2000"/>
            </a:lvl5pPr>
            <a:lvl6pPr marL="2285904" indent="0">
              <a:buNone/>
              <a:defRPr sz="2000"/>
            </a:lvl6pPr>
            <a:lvl7pPr marL="2743085" indent="0">
              <a:buNone/>
              <a:defRPr sz="2000"/>
            </a:lvl7pPr>
            <a:lvl8pPr marL="3200266" indent="0">
              <a:buNone/>
              <a:defRPr sz="2000"/>
            </a:lvl8pPr>
            <a:lvl9pPr marL="3657447" indent="0">
              <a:buNone/>
              <a:defRPr sz="2000"/>
            </a:lvl9pPr>
          </a:lstStyle>
          <a:p>
            <a:endParaRPr lang="en-US"/>
          </a:p>
        </p:txBody>
      </p:sp>
      <p:sp>
        <p:nvSpPr>
          <p:cNvPr id="4" name="Text Placeholder 3">
            <a:extLst>
              <a:ext uri="{FF2B5EF4-FFF2-40B4-BE49-F238E27FC236}">
                <a16:creationId xmlns:a16="http://schemas.microsoft.com/office/drawing/2014/main" id="{0DAAF4A3-3F12-374B-8E47-BC89265761EE}"/>
              </a:ext>
            </a:extLst>
          </p:cNvPr>
          <p:cNvSpPr>
            <a:spLocks noGrp="1"/>
          </p:cNvSpPr>
          <p:nvPr>
            <p:ph type="body" sz="half" idx="2"/>
          </p:nvPr>
        </p:nvSpPr>
        <p:spPr>
          <a:xfrm>
            <a:off x="839790" y="2057400"/>
            <a:ext cx="3932236" cy="3811588"/>
          </a:xfrm>
        </p:spPr>
        <p:txBody>
          <a:bodyPr/>
          <a:lstStyle>
            <a:lvl1pPr marL="0" indent="0">
              <a:buNone/>
              <a:defRPr sz="1600"/>
            </a:lvl1pPr>
            <a:lvl2pPr marL="457181" indent="0">
              <a:buNone/>
              <a:defRPr sz="1400"/>
            </a:lvl2pPr>
            <a:lvl3pPr marL="914361" indent="0">
              <a:buNone/>
              <a:defRPr sz="1200"/>
            </a:lvl3pPr>
            <a:lvl4pPr marL="1371543" indent="0">
              <a:buNone/>
              <a:defRPr sz="1000"/>
            </a:lvl4pPr>
            <a:lvl5pPr marL="1828724" indent="0">
              <a:buNone/>
              <a:defRPr sz="1000"/>
            </a:lvl5pPr>
            <a:lvl6pPr marL="2285904" indent="0">
              <a:buNone/>
              <a:defRPr sz="1000"/>
            </a:lvl6pPr>
            <a:lvl7pPr marL="2743085" indent="0">
              <a:buNone/>
              <a:defRPr sz="1000"/>
            </a:lvl7pPr>
            <a:lvl8pPr marL="3200266" indent="0">
              <a:buNone/>
              <a:defRPr sz="1000"/>
            </a:lvl8pPr>
            <a:lvl9pPr marL="3657447"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484A131-680A-924D-BDB1-F5A87C5D4338}"/>
              </a:ext>
            </a:extLst>
          </p:cNvPr>
          <p:cNvSpPr>
            <a:spLocks noGrp="1"/>
          </p:cNvSpPr>
          <p:nvPr>
            <p:ph type="dt" sz="half" idx="10"/>
          </p:nvPr>
        </p:nvSpPr>
        <p:spPr/>
        <p:txBody>
          <a:bodyPr/>
          <a:lstStyle/>
          <a:p>
            <a:fld id="{56310822-BCC8-5A4D-A955-5FEFCF9C0175}" type="datetimeFigureOut">
              <a:rPr lang="en-US" smtClean="0"/>
              <a:t>2/8/21</a:t>
            </a:fld>
            <a:endParaRPr lang="en-US"/>
          </a:p>
        </p:txBody>
      </p:sp>
      <p:sp>
        <p:nvSpPr>
          <p:cNvPr id="6" name="Footer Placeholder 5">
            <a:extLst>
              <a:ext uri="{FF2B5EF4-FFF2-40B4-BE49-F238E27FC236}">
                <a16:creationId xmlns:a16="http://schemas.microsoft.com/office/drawing/2014/main" id="{71CE1894-A21C-E849-B9A8-91F2F10EB4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033999-8376-3A4D-A94E-67E2D01977D6}"/>
              </a:ext>
            </a:extLst>
          </p:cNvPr>
          <p:cNvSpPr>
            <a:spLocks noGrp="1"/>
          </p:cNvSpPr>
          <p:nvPr>
            <p:ph type="sldNum" sz="quarter" idx="12"/>
          </p:nvPr>
        </p:nvSpPr>
        <p:spPr/>
        <p:txBody>
          <a:bodyPr/>
          <a:lstStyle/>
          <a:p>
            <a:fld id="{B082AD95-8F2E-3E4A-8418-713CE1B35CB2}" type="slidenum">
              <a:rPr lang="en-US" smtClean="0"/>
              <a:t>‹#›</a:t>
            </a:fld>
            <a:endParaRPr lang="en-US"/>
          </a:p>
        </p:txBody>
      </p:sp>
    </p:spTree>
    <p:extLst>
      <p:ext uri="{BB962C8B-B14F-4D97-AF65-F5344CB8AC3E}">
        <p14:creationId xmlns:p14="http://schemas.microsoft.com/office/powerpoint/2010/main" val="17704514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D37A4-0326-5A4F-A832-24A3AFDCA92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63CCC6-FEB7-2C4C-83D6-0C30352BDC9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DA1CBB-AEBF-2945-9683-E8AEA6CF34D7}"/>
              </a:ext>
            </a:extLst>
          </p:cNvPr>
          <p:cNvSpPr>
            <a:spLocks noGrp="1"/>
          </p:cNvSpPr>
          <p:nvPr>
            <p:ph type="dt" sz="half" idx="10"/>
          </p:nvPr>
        </p:nvSpPr>
        <p:spPr/>
        <p:txBody>
          <a:bodyPr/>
          <a:lstStyle/>
          <a:p>
            <a:fld id="{56310822-BCC8-5A4D-A955-5FEFCF9C0175}" type="datetimeFigureOut">
              <a:rPr lang="en-US" smtClean="0"/>
              <a:t>2/8/21</a:t>
            </a:fld>
            <a:endParaRPr lang="en-US"/>
          </a:p>
        </p:txBody>
      </p:sp>
      <p:sp>
        <p:nvSpPr>
          <p:cNvPr id="5" name="Footer Placeholder 4">
            <a:extLst>
              <a:ext uri="{FF2B5EF4-FFF2-40B4-BE49-F238E27FC236}">
                <a16:creationId xmlns:a16="http://schemas.microsoft.com/office/drawing/2014/main" id="{71700043-1F9A-C643-B36F-1B92FB4F92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0DF949-C416-1647-A8BE-9E79C36EE679}"/>
              </a:ext>
            </a:extLst>
          </p:cNvPr>
          <p:cNvSpPr>
            <a:spLocks noGrp="1"/>
          </p:cNvSpPr>
          <p:nvPr>
            <p:ph type="sldNum" sz="quarter" idx="12"/>
          </p:nvPr>
        </p:nvSpPr>
        <p:spPr/>
        <p:txBody>
          <a:bodyPr/>
          <a:lstStyle/>
          <a:p>
            <a:fld id="{B082AD95-8F2E-3E4A-8418-713CE1B35CB2}" type="slidenum">
              <a:rPr lang="en-US" smtClean="0"/>
              <a:t>‹#›</a:t>
            </a:fld>
            <a:endParaRPr lang="en-US"/>
          </a:p>
        </p:txBody>
      </p:sp>
    </p:spTree>
    <p:extLst>
      <p:ext uri="{BB962C8B-B14F-4D97-AF65-F5344CB8AC3E}">
        <p14:creationId xmlns:p14="http://schemas.microsoft.com/office/powerpoint/2010/main" val="229252857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B78FF3-913A-1541-B40F-2AF593A5482A}"/>
              </a:ext>
            </a:extLst>
          </p:cNvPr>
          <p:cNvSpPr>
            <a:spLocks noGrp="1"/>
          </p:cNvSpPr>
          <p:nvPr>
            <p:ph type="title" orient="vert"/>
          </p:nvPr>
        </p:nvSpPr>
        <p:spPr>
          <a:xfrm>
            <a:off x="8724899"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EE97DD9-D35E-A645-8690-2DEB13C9AB65}"/>
              </a:ext>
            </a:extLst>
          </p:cNvPr>
          <p:cNvSpPr>
            <a:spLocks noGrp="1"/>
          </p:cNvSpPr>
          <p:nvPr>
            <p:ph type="body" orient="vert" idx="1"/>
          </p:nvPr>
        </p:nvSpPr>
        <p:spPr>
          <a:xfrm>
            <a:off x="838199"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CD11F1-4AF6-5642-99D6-84AD9F017F78}"/>
              </a:ext>
            </a:extLst>
          </p:cNvPr>
          <p:cNvSpPr>
            <a:spLocks noGrp="1"/>
          </p:cNvSpPr>
          <p:nvPr>
            <p:ph type="dt" sz="half" idx="10"/>
          </p:nvPr>
        </p:nvSpPr>
        <p:spPr/>
        <p:txBody>
          <a:bodyPr/>
          <a:lstStyle/>
          <a:p>
            <a:fld id="{56310822-BCC8-5A4D-A955-5FEFCF9C0175}" type="datetimeFigureOut">
              <a:rPr lang="en-US" smtClean="0"/>
              <a:t>2/8/21</a:t>
            </a:fld>
            <a:endParaRPr lang="en-US"/>
          </a:p>
        </p:txBody>
      </p:sp>
      <p:sp>
        <p:nvSpPr>
          <p:cNvPr id="5" name="Footer Placeholder 4">
            <a:extLst>
              <a:ext uri="{FF2B5EF4-FFF2-40B4-BE49-F238E27FC236}">
                <a16:creationId xmlns:a16="http://schemas.microsoft.com/office/drawing/2014/main" id="{E0D64230-6030-3743-9193-BCC4C6C916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A250CF-B9FC-2744-957C-E0C4B60FFD8B}"/>
              </a:ext>
            </a:extLst>
          </p:cNvPr>
          <p:cNvSpPr>
            <a:spLocks noGrp="1"/>
          </p:cNvSpPr>
          <p:nvPr>
            <p:ph type="sldNum" sz="quarter" idx="12"/>
          </p:nvPr>
        </p:nvSpPr>
        <p:spPr/>
        <p:txBody>
          <a:bodyPr/>
          <a:lstStyle/>
          <a:p>
            <a:fld id="{B082AD95-8F2E-3E4A-8418-713CE1B35CB2}" type="slidenum">
              <a:rPr lang="en-US" smtClean="0"/>
              <a:t>‹#›</a:t>
            </a:fld>
            <a:endParaRPr lang="en-US"/>
          </a:p>
        </p:txBody>
      </p:sp>
    </p:spTree>
    <p:extLst>
      <p:ext uri="{BB962C8B-B14F-4D97-AF65-F5344CB8AC3E}">
        <p14:creationId xmlns:p14="http://schemas.microsoft.com/office/powerpoint/2010/main" val="41200984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BB1F3-2F79-F846-A1CB-992303CE7D83}"/>
              </a:ext>
            </a:extLst>
          </p:cNvPr>
          <p:cNvSpPr>
            <a:spLocks noGrp="1"/>
          </p:cNvSpPr>
          <p:nvPr>
            <p:ph type="ctrTitle"/>
          </p:nvPr>
        </p:nvSpPr>
        <p:spPr>
          <a:xfrm>
            <a:off x="1524000" y="1122363"/>
            <a:ext cx="9144000" cy="2387600"/>
          </a:xfrm>
        </p:spPr>
        <p:txBody>
          <a:bodyPr anchor="b"/>
          <a:lstStyle>
            <a:lvl1pPr algn="ctr">
              <a:defRPr sz="5999"/>
            </a:lvl1pPr>
          </a:lstStyle>
          <a:p>
            <a:r>
              <a:rPr lang="en-US"/>
              <a:t>Click to edit Master title style</a:t>
            </a:r>
          </a:p>
        </p:txBody>
      </p:sp>
      <p:sp>
        <p:nvSpPr>
          <p:cNvPr id="3" name="Subtitle 2">
            <a:extLst>
              <a:ext uri="{FF2B5EF4-FFF2-40B4-BE49-F238E27FC236}">
                <a16:creationId xmlns:a16="http://schemas.microsoft.com/office/drawing/2014/main" id="{E3980858-259F-AC40-B14C-3FF49C2F8599}"/>
              </a:ext>
            </a:extLst>
          </p:cNvPr>
          <p:cNvSpPr>
            <a:spLocks noGrp="1"/>
          </p:cNvSpPr>
          <p:nvPr>
            <p:ph type="subTitle" idx="1"/>
          </p:nvPr>
        </p:nvSpPr>
        <p:spPr>
          <a:xfrm>
            <a:off x="1524000" y="3602038"/>
            <a:ext cx="9144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E069594-5E57-5342-B30C-6783C97FD337}"/>
              </a:ext>
            </a:extLst>
          </p:cNvPr>
          <p:cNvSpPr>
            <a:spLocks noGrp="1"/>
          </p:cNvSpPr>
          <p:nvPr>
            <p:ph type="dt" sz="half" idx="10"/>
          </p:nvPr>
        </p:nvSpPr>
        <p:spPr/>
        <p:txBody>
          <a:bodyPr/>
          <a:lstStyle/>
          <a:p>
            <a:fld id="{3AC56663-F467-724F-9C4A-7CBA8A3563E3}" type="datetimeFigureOut">
              <a:rPr lang="en-US" smtClean="0"/>
              <a:t>2/8/21</a:t>
            </a:fld>
            <a:endParaRPr lang="en-US"/>
          </a:p>
        </p:txBody>
      </p:sp>
      <p:sp>
        <p:nvSpPr>
          <p:cNvPr id="5" name="Footer Placeholder 4">
            <a:extLst>
              <a:ext uri="{FF2B5EF4-FFF2-40B4-BE49-F238E27FC236}">
                <a16:creationId xmlns:a16="http://schemas.microsoft.com/office/drawing/2014/main" id="{42B66AEB-FBD4-6746-86B8-78B4F52AEB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23BA5E-E67C-0B4C-9238-6B242BCDA18E}"/>
              </a:ext>
            </a:extLst>
          </p:cNvPr>
          <p:cNvSpPr>
            <a:spLocks noGrp="1"/>
          </p:cNvSpPr>
          <p:nvPr>
            <p:ph type="sldNum" sz="quarter" idx="12"/>
          </p:nvPr>
        </p:nvSpPr>
        <p:spPr/>
        <p:txBody>
          <a:bodyPr/>
          <a:lstStyle/>
          <a:p>
            <a:fld id="{D68BBED7-DA09-AB4F-934B-FB262E64A154}" type="slidenum">
              <a:rPr lang="en-US" smtClean="0"/>
              <a:t>‹#›</a:t>
            </a:fld>
            <a:endParaRPr lang="en-US"/>
          </a:p>
        </p:txBody>
      </p:sp>
    </p:spTree>
    <p:extLst>
      <p:ext uri="{BB962C8B-B14F-4D97-AF65-F5344CB8AC3E}">
        <p14:creationId xmlns:p14="http://schemas.microsoft.com/office/powerpoint/2010/main" val="338186583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B99D2-C797-0F48-9ABD-171893FE58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F4318D-0359-3C4B-9D07-B5EC6CE85F8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CA1F22-3F23-2A45-8242-4E20BB979C4E}"/>
              </a:ext>
            </a:extLst>
          </p:cNvPr>
          <p:cNvSpPr>
            <a:spLocks noGrp="1"/>
          </p:cNvSpPr>
          <p:nvPr>
            <p:ph type="dt" sz="half" idx="10"/>
          </p:nvPr>
        </p:nvSpPr>
        <p:spPr/>
        <p:txBody>
          <a:bodyPr/>
          <a:lstStyle/>
          <a:p>
            <a:fld id="{3AC56663-F467-724F-9C4A-7CBA8A3563E3}" type="datetimeFigureOut">
              <a:rPr lang="en-US" smtClean="0"/>
              <a:t>2/8/21</a:t>
            </a:fld>
            <a:endParaRPr lang="en-US"/>
          </a:p>
        </p:txBody>
      </p:sp>
      <p:sp>
        <p:nvSpPr>
          <p:cNvPr id="5" name="Footer Placeholder 4">
            <a:extLst>
              <a:ext uri="{FF2B5EF4-FFF2-40B4-BE49-F238E27FC236}">
                <a16:creationId xmlns:a16="http://schemas.microsoft.com/office/drawing/2014/main" id="{7D8EDDB2-8821-814A-AFCB-FB011EA766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E04ADE-8591-D54D-82C0-8CA9A835C3C2}"/>
              </a:ext>
            </a:extLst>
          </p:cNvPr>
          <p:cNvSpPr>
            <a:spLocks noGrp="1"/>
          </p:cNvSpPr>
          <p:nvPr>
            <p:ph type="sldNum" sz="quarter" idx="12"/>
          </p:nvPr>
        </p:nvSpPr>
        <p:spPr/>
        <p:txBody>
          <a:bodyPr/>
          <a:lstStyle/>
          <a:p>
            <a:fld id="{D68BBED7-DA09-AB4F-934B-FB262E64A154}" type="slidenum">
              <a:rPr lang="en-US" smtClean="0"/>
              <a:t>‹#›</a:t>
            </a:fld>
            <a:endParaRPr lang="en-US"/>
          </a:p>
        </p:txBody>
      </p:sp>
    </p:spTree>
    <p:extLst>
      <p:ext uri="{BB962C8B-B14F-4D97-AF65-F5344CB8AC3E}">
        <p14:creationId xmlns:p14="http://schemas.microsoft.com/office/powerpoint/2010/main" val="36909010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B65A4-CD34-E542-AA3B-410F99F5C0D7}"/>
              </a:ext>
            </a:extLst>
          </p:cNvPr>
          <p:cNvSpPr>
            <a:spLocks noGrp="1"/>
          </p:cNvSpPr>
          <p:nvPr>
            <p:ph type="title"/>
          </p:nvPr>
        </p:nvSpPr>
        <p:spPr>
          <a:xfrm>
            <a:off x="831852" y="1709738"/>
            <a:ext cx="10515600" cy="2852737"/>
          </a:xfrm>
        </p:spPr>
        <p:txBody>
          <a:bodyPr anchor="b"/>
          <a:lstStyle>
            <a:lvl1pPr>
              <a:defRPr sz="5999"/>
            </a:lvl1pPr>
          </a:lstStyle>
          <a:p>
            <a:r>
              <a:rPr lang="en-US"/>
              <a:t>Click to edit Master title style</a:t>
            </a:r>
          </a:p>
        </p:txBody>
      </p:sp>
      <p:sp>
        <p:nvSpPr>
          <p:cNvPr id="3" name="Text Placeholder 2">
            <a:extLst>
              <a:ext uri="{FF2B5EF4-FFF2-40B4-BE49-F238E27FC236}">
                <a16:creationId xmlns:a16="http://schemas.microsoft.com/office/drawing/2014/main" id="{70336E2E-A226-6E4B-A0BF-59936A911310}"/>
              </a:ext>
            </a:extLst>
          </p:cNvPr>
          <p:cNvSpPr>
            <a:spLocks noGrp="1"/>
          </p:cNvSpPr>
          <p:nvPr>
            <p:ph type="body" idx="1"/>
          </p:nvPr>
        </p:nvSpPr>
        <p:spPr>
          <a:xfrm>
            <a:off x="831852" y="4589464"/>
            <a:ext cx="10515600" cy="1500187"/>
          </a:xfrm>
        </p:spPr>
        <p:txBody>
          <a:bodyPr/>
          <a:lstStyle>
            <a:lvl1pPr marL="0" indent="0">
              <a:buNone/>
              <a:defRPr sz="2400">
                <a:solidFill>
                  <a:schemeClr val="tx1">
                    <a:tint val="75000"/>
                  </a:schemeClr>
                </a:solidFill>
              </a:defRPr>
            </a:lvl1pPr>
            <a:lvl2pPr marL="457181" indent="0">
              <a:buNone/>
              <a:defRPr sz="2000">
                <a:solidFill>
                  <a:schemeClr val="tx1">
                    <a:tint val="75000"/>
                  </a:schemeClr>
                </a:solidFill>
              </a:defRPr>
            </a:lvl2pPr>
            <a:lvl3pPr marL="914361" indent="0">
              <a:buNone/>
              <a:defRPr sz="1800">
                <a:solidFill>
                  <a:schemeClr val="tx1">
                    <a:tint val="75000"/>
                  </a:schemeClr>
                </a:solidFill>
              </a:defRPr>
            </a:lvl3pPr>
            <a:lvl4pPr marL="1371543" indent="0">
              <a:buNone/>
              <a:defRPr sz="1600">
                <a:solidFill>
                  <a:schemeClr val="tx1">
                    <a:tint val="75000"/>
                  </a:schemeClr>
                </a:solidFill>
              </a:defRPr>
            </a:lvl4pPr>
            <a:lvl5pPr marL="1828724" indent="0">
              <a:buNone/>
              <a:defRPr sz="1600">
                <a:solidFill>
                  <a:schemeClr val="tx1">
                    <a:tint val="75000"/>
                  </a:schemeClr>
                </a:solidFill>
              </a:defRPr>
            </a:lvl5pPr>
            <a:lvl6pPr marL="2285904" indent="0">
              <a:buNone/>
              <a:defRPr sz="1600">
                <a:solidFill>
                  <a:schemeClr val="tx1">
                    <a:tint val="75000"/>
                  </a:schemeClr>
                </a:solidFill>
              </a:defRPr>
            </a:lvl6pPr>
            <a:lvl7pPr marL="2743085" indent="0">
              <a:buNone/>
              <a:defRPr sz="1600">
                <a:solidFill>
                  <a:schemeClr val="tx1">
                    <a:tint val="75000"/>
                  </a:schemeClr>
                </a:solidFill>
              </a:defRPr>
            </a:lvl7pPr>
            <a:lvl8pPr marL="3200266" indent="0">
              <a:buNone/>
              <a:defRPr sz="1600">
                <a:solidFill>
                  <a:schemeClr val="tx1">
                    <a:tint val="75000"/>
                  </a:schemeClr>
                </a:solidFill>
              </a:defRPr>
            </a:lvl8pPr>
            <a:lvl9pPr marL="3657447"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B76ECF6-06B1-1042-9703-D25028AEBCA1}"/>
              </a:ext>
            </a:extLst>
          </p:cNvPr>
          <p:cNvSpPr>
            <a:spLocks noGrp="1"/>
          </p:cNvSpPr>
          <p:nvPr>
            <p:ph type="dt" sz="half" idx="10"/>
          </p:nvPr>
        </p:nvSpPr>
        <p:spPr/>
        <p:txBody>
          <a:bodyPr/>
          <a:lstStyle/>
          <a:p>
            <a:fld id="{3AC56663-F467-724F-9C4A-7CBA8A3563E3}" type="datetimeFigureOut">
              <a:rPr lang="en-US" smtClean="0"/>
              <a:t>2/8/21</a:t>
            </a:fld>
            <a:endParaRPr lang="en-US"/>
          </a:p>
        </p:txBody>
      </p:sp>
      <p:sp>
        <p:nvSpPr>
          <p:cNvPr id="5" name="Footer Placeholder 4">
            <a:extLst>
              <a:ext uri="{FF2B5EF4-FFF2-40B4-BE49-F238E27FC236}">
                <a16:creationId xmlns:a16="http://schemas.microsoft.com/office/drawing/2014/main" id="{2F574429-843C-AE4C-879F-09208EB68B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13CF58-EB45-EE45-AB88-CE542A8C9D48}"/>
              </a:ext>
            </a:extLst>
          </p:cNvPr>
          <p:cNvSpPr>
            <a:spLocks noGrp="1"/>
          </p:cNvSpPr>
          <p:nvPr>
            <p:ph type="sldNum" sz="quarter" idx="12"/>
          </p:nvPr>
        </p:nvSpPr>
        <p:spPr/>
        <p:txBody>
          <a:bodyPr/>
          <a:lstStyle/>
          <a:p>
            <a:fld id="{D68BBED7-DA09-AB4F-934B-FB262E64A154}" type="slidenum">
              <a:rPr lang="en-US" smtClean="0"/>
              <a:t>‹#›</a:t>
            </a:fld>
            <a:endParaRPr lang="en-US"/>
          </a:p>
        </p:txBody>
      </p:sp>
    </p:spTree>
    <p:extLst>
      <p:ext uri="{BB962C8B-B14F-4D97-AF65-F5344CB8AC3E}">
        <p14:creationId xmlns:p14="http://schemas.microsoft.com/office/powerpoint/2010/main" val="3595838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9085874" cy="2852737"/>
          </a:xfrm>
        </p:spPr>
        <p:txBody>
          <a:bodyPr anchor="b"/>
          <a:lstStyle>
            <a:lvl1pPr>
              <a:defRPr sz="5999"/>
            </a:lvl1pPr>
          </a:lstStyle>
          <a:p>
            <a:r>
              <a:rPr lang="en-US"/>
              <a:t>Click to edit Master title style</a:t>
            </a:r>
            <a:endParaRPr lang="en-US" dirty="0"/>
          </a:p>
        </p:txBody>
      </p:sp>
      <p:sp>
        <p:nvSpPr>
          <p:cNvPr id="3" name="Text Placeholder 2"/>
          <p:cNvSpPr>
            <a:spLocks noGrp="1"/>
          </p:cNvSpPr>
          <p:nvPr>
            <p:ph type="body" idx="1"/>
          </p:nvPr>
        </p:nvSpPr>
        <p:spPr>
          <a:xfrm>
            <a:off x="831851" y="4633529"/>
            <a:ext cx="9085874" cy="522366"/>
          </a:xfrm>
        </p:spPr>
        <p:txBody>
          <a:bodyPr/>
          <a:lstStyle>
            <a:lvl1pPr marL="0" indent="0">
              <a:buNone/>
              <a:defRPr sz="2400">
                <a:solidFill>
                  <a:schemeClr val="tx1">
                    <a:tint val="75000"/>
                  </a:schemeClr>
                </a:solidFill>
              </a:defRPr>
            </a:lvl1pPr>
            <a:lvl2pPr marL="457181" indent="0">
              <a:buNone/>
              <a:defRPr sz="2000">
                <a:solidFill>
                  <a:schemeClr val="tx1">
                    <a:tint val="75000"/>
                  </a:schemeClr>
                </a:solidFill>
              </a:defRPr>
            </a:lvl2pPr>
            <a:lvl3pPr marL="914361" indent="0">
              <a:buNone/>
              <a:defRPr sz="1800">
                <a:solidFill>
                  <a:schemeClr val="tx1">
                    <a:tint val="75000"/>
                  </a:schemeClr>
                </a:solidFill>
              </a:defRPr>
            </a:lvl3pPr>
            <a:lvl4pPr marL="1371543" indent="0">
              <a:buNone/>
              <a:defRPr sz="1600">
                <a:solidFill>
                  <a:schemeClr val="tx1">
                    <a:tint val="75000"/>
                  </a:schemeClr>
                </a:solidFill>
              </a:defRPr>
            </a:lvl4pPr>
            <a:lvl5pPr marL="1828724" indent="0">
              <a:buNone/>
              <a:defRPr sz="1600">
                <a:solidFill>
                  <a:schemeClr val="tx1">
                    <a:tint val="75000"/>
                  </a:schemeClr>
                </a:solidFill>
              </a:defRPr>
            </a:lvl5pPr>
            <a:lvl6pPr marL="2285904" indent="0">
              <a:buNone/>
              <a:defRPr sz="1600">
                <a:solidFill>
                  <a:schemeClr val="tx1">
                    <a:tint val="75000"/>
                  </a:schemeClr>
                </a:solidFill>
              </a:defRPr>
            </a:lvl6pPr>
            <a:lvl7pPr marL="2743085" indent="0">
              <a:buNone/>
              <a:defRPr sz="1600">
                <a:solidFill>
                  <a:schemeClr val="tx1">
                    <a:tint val="75000"/>
                  </a:schemeClr>
                </a:solidFill>
              </a:defRPr>
            </a:lvl7pPr>
            <a:lvl8pPr marL="3200266" indent="0">
              <a:buNone/>
              <a:defRPr sz="1600">
                <a:solidFill>
                  <a:schemeClr val="tx1">
                    <a:tint val="75000"/>
                  </a:schemeClr>
                </a:solidFill>
              </a:defRPr>
            </a:lvl8pPr>
            <a:lvl9pPr marL="3657447"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478DA99-1ED3-F944-BC99-F7C71722FEC6}" type="datetimeFigureOut">
              <a:rPr lang="en-US" smtClean="0"/>
              <a:t>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8FAA5A-C444-814B-AFD0-86E9B49918DA}" type="slidenum">
              <a:rPr lang="en-US" smtClean="0"/>
              <a:t>‹#›</a:t>
            </a:fld>
            <a:endParaRPr lang="en-US"/>
          </a:p>
        </p:txBody>
      </p:sp>
    </p:spTree>
    <p:extLst>
      <p:ext uri="{BB962C8B-B14F-4D97-AF65-F5344CB8AC3E}">
        <p14:creationId xmlns:p14="http://schemas.microsoft.com/office/powerpoint/2010/main" val="177111495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7590B-D6EA-2843-A98D-0BF4416D27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C0711A-2741-5245-BFBE-542A2F566CF8}"/>
              </a:ext>
            </a:extLst>
          </p:cNvPr>
          <p:cNvSpPr>
            <a:spLocks noGrp="1"/>
          </p:cNvSpPr>
          <p:nvPr>
            <p:ph sz="half" idx="1"/>
          </p:nvPr>
        </p:nvSpPr>
        <p:spPr>
          <a:xfrm>
            <a:off x="838201"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01226C9-E965-3748-B951-5540808692A2}"/>
              </a:ext>
            </a:extLst>
          </p:cNvPr>
          <p:cNvSpPr>
            <a:spLocks noGrp="1"/>
          </p:cNvSpPr>
          <p:nvPr>
            <p:ph sz="half" idx="2"/>
          </p:nvPr>
        </p:nvSpPr>
        <p:spPr>
          <a:xfrm>
            <a:off x="6172201"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8453920-1A77-3441-B716-C87809F2197A}"/>
              </a:ext>
            </a:extLst>
          </p:cNvPr>
          <p:cNvSpPr>
            <a:spLocks noGrp="1"/>
          </p:cNvSpPr>
          <p:nvPr>
            <p:ph type="dt" sz="half" idx="10"/>
          </p:nvPr>
        </p:nvSpPr>
        <p:spPr/>
        <p:txBody>
          <a:bodyPr/>
          <a:lstStyle/>
          <a:p>
            <a:fld id="{3AC56663-F467-724F-9C4A-7CBA8A3563E3}" type="datetimeFigureOut">
              <a:rPr lang="en-US" smtClean="0"/>
              <a:t>2/8/21</a:t>
            </a:fld>
            <a:endParaRPr lang="en-US"/>
          </a:p>
        </p:txBody>
      </p:sp>
      <p:sp>
        <p:nvSpPr>
          <p:cNvPr id="6" name="Footer Placeholder 5">
            <a:extLst>
              <a:ext uri="{FF2B5EF4-FFF2-40B4-BE49-F238E27FC236}">
                <a16:creationId xmlns:a16="http://schemas.microsoft.com/office/drawing/2014/main" id="{8580F5CA-0C05-DF49-8CFB-0F7715D6E7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B5DE6D-D58D-6246-8560-6B48561FACB5}"/>
              </a:ext>
            </a:extLst>
          </p:cNvPr>
          <p:cNvSpPr>
            <a:spLocks noGrp="1"/>
          </p:cNvSpPr>
          <p:nvPr>
            <p:ph type="sldNum" sz="quarter" idx="12"/>
          </p:nvPr>
        </p:nvSpPr>
        <p:spPr/>
        <p:txBody>
          <a:bodyPr/>
          <a:lstStyle/>
          <a:p>
            <a:fld id="{D68BBED7-DA09-AB4F-934B-FB262E64A154}" type="slidenum">
              <a:rPr lang="en-US" smtClean="0"/>
              <a:t>‹#›</a:t>
            </a:fld>
            <a:endParaRPr lang="en-US"/>
          </a:p>
        </p:txBody>
      </p:sp>
    </p:spTree>
    <p:extLst>
      <p:ext uri="{BB962C8B-B14F-4D97-AF65-F5344CB8AC3E}">
        <p14:creationId xmlns:p14="http://schemas.microsoft.com/office/powerpoint/2010/main" val="137739224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C120D-9C98-7541-A4D1-ECDDBCE362CD}"/>
              </a:ext>
            </a:extLst>
          </p:cNvPr>
          <p:cNvSpPr>
            <a:spLocks noGrp="1"/>
          </p:cNvSpPr>
          <p:nvPr>
            <p:ph type="title"/>
          </p:nvPr>
        </p:nvSpPr>
        <p:spPr>
          <a:xfrm>
            <a:off x="839789" y="365126"/>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081D796-17A2-6D43-9454-BAD3FEB1F156}"/>
              </a:ext>
            </a:extLst>
          </p:cNvPr>
          <p:cNvSpPr>
            <a:spLocks noGrp="1"/>
          </p:cNvSpPr>
          <p:nvPr>
            <p:ph type="body" idx="1"/>
          </p:nvPr>
        </p:nvSpPr>
        <p:spPr>
          <a:xfrm>
            <a:off x="839789" y="1681164"/>
            <a:ext cx="5157787" cy="823912"/>
          </a:xfrm>
        </p:spPr>
        <p:txBody>
          <a:bodyPr anchor="b"/>
          <a:lstStyle>
            <a:lvl1pPr marL="0" indent="0">
              <a:buNone/>
              <a:defRPr sz="2400" b="1"/>
            </a:lvl1pPr>
            <a:lvl2pPr marL="457181" indent="0">
              <a:buNone/>
              <a:defRPr sz="2000" b="1"/>
            </a:lvl2pPr>
            <a:lvl3pPr marL="914361" indent="0">
              <a:buNone/>
              <a:defRPr sz="1800" b="1"/>
            </a:lvl3pPr>
            <a:lvl4pPr marL="1371543" indent="0">
              <a:buNone/>
              <a:defRPr sz="1600" b="1"/>
            </a:lvl4pPr>
            <a:lvl5pPr marL="1828724" indent="0">
              <a:buNone/>
              <a:defRPr sz="1600" b="1"/>
            </a:lvl5pPr>
            <a:lvl6pPr marL="2285904" indent="0">
              <a:buNone/>
              <a:defRPr sz="1600" b="1"/>
            </a:lvl6pPr>
            <a:lvl7pPr marL="2743085" indent="0">
              <a:buNone/>
              <a:defRPr sz="1600" b="1"/>
            </a:lvl7pPr>
            <a:lvl8pPr marL="3200266" indent="0">
              <a:buNone/>
              <a:defRPr sz="1600" b="1"/>
            </a:lvl8pPr>
            <a:lvl9pPr marL="3657447"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7166ED1-50C0-D648-B865-172DA5AA2758}"/>
              </a:ext>
            </a:extLst>
          </p:cNvPr>
          <p:cNvSpPr>
            <a:spLocks noGrp="1"/>
          </p:cNvSpPr>
          <p:nvPr>
            <p:ph sz="half" idx="2"/>
          </p:nvPr>
        </p:nvSpPr>
        <p:spPr>
          <a:xfrm>
            <a:off x="839789" y="2505076"/>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E61E471-E208-3546-857E-10892FC3C654}"/>
              </a:ext>
            </a:extLst>
          </p:cNvPr>
          <p:cNvSpPr>
            <a:spLocks noGrp="1"/>
          </p:cNvSpPr>
          <p:nvPr>
            <p:ph type="body" sz="quarter" idx="3"/>
          </p:nvPr>
        </p:nvSpPr>
        <p:spPr>
          <a:xfrm>
            <a:off x="6172202" y="1681164"/>
            <a:ext cx="5183188" cy="823912"/>
          </a:xfrm>
        </p:spPr>
        <p:txBody>
          <a:bodyPr anchor="b"/>
          <a:lstStyle>
            <a:lvl1pPr marL="0" indent="0">
              <a:buNone/>
              <a:defRPr sz="2400" b="1"/>
            </a:lvl1pPr>
            <a:lvl2pPr marL="457181" indent="0">
              <a:buNone/>
              <a:defRPr sz="2000" b="1"/>
            </a:lvl2pPr>
            <a:lvl3pPr marL="914361" indent="0">
              <a:buNone/>
              <a:defRPr sz="1800" b="1"/>
            </a:lvl3pPr>
            <a:lvl4pPr marL="1371543" indent="0">
              <a:buNone/>
              <a:defRPr sz="1600" b="1"/>
            </a:lvl4pPr>
            <a:lvl5pPr marL="1828724" indent="0">
              <a:buNone/>
              <a:defRPr sz="1600" b="1"/>
            </a:lvl5pPr>
            <a:lvl6pPr marL="2285904" indent="0">
              <a:buNone/>
              <a:defRPr sz="1600" b="1"/>
            </a:lvl6pPr>
            <a:lvl7pPr marL="2743085" indent="0">
              <a:buNone/>
              <a:defRPr sz="1600" b="1"/>
            </a:lvl7pPr>
            <a:lvl8pPr marL="3200266" indent="0">
              <a:buNone/>
              <a:defRPr sz="1600" b="1"/>
            </a:lvl8pPr>
            <a:lvl9pPr marL="3657447"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C319FF5-6763-2047-B0CB-67E2B4324191}"/>
              </a:ext>
            </a:extLst>
          </p:cNvPr>
          <p:cNvSpPr>
            <a:spLocks noGrp="1"/>
          </p:cNvSpPr>
          <p:nvPr>
            <p:ph sz="quarter" idx="4"/>
          </p:nvPr>
        </p:nvSpPr>
        <p:spPr>
          <a:xfrm>
            <a:off x="6172202" y="2505076"/>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1B036FF-1BB5-614A-AB87-E9F39D61E0AC}"/>
              </a:ext>
            </a:extLst>
          </p:cNvPr>
          <p:cNvSpPr>
            <a:spLocks noGrp="1"/>
          </p:cNvSpPr>
          <p:nvPr>
            <p:ph type="dt" sz="half" idx="10"/>
          </p:nvPr>
        </p:nvSpPr>
        <p:spPr/>
        <p:txBody>
          <a:bodyPr/>
          <a:lstStyle/>
          <a:p>
            <a:fld id="{3AC56663-F467-724F-9C4A-7CBA8A3563E3}" type="datetimeFigureOut">
              <a:rPr lang="en-US" smtClean="0"/>
              <a:t>2/8/21</a:t>
            </a:fld>
            <a:endParaRPr lang="en-US"/>
          </a:p>
        </p:txBody>
      </p:sp>
      <p:sp>
        <p:nvSpPr>
          <p:cNvPr id="8" name="Footer Placeholder 7">
            <a:extLst>
              <a:ext uri="{FF2B5EF4-FFF2-40B4-BE49-F238E27FC236}">
                <a16:creationId xmlns:a16="http://schemas.microsoft.com/office/drawing/2014/main" id="{08FA02C5-07EA-A94F-8E2E-932EC50AA11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E1B4373-3B73-AD43-AAAC-28A7D836113A}"/>
              </a:ext>
            </a:extLst>
          </p:cNvPr>
          <p:cNvSpPr>
            <a:spLocks noGrp="1"/>
          </p:cNvSpPr>
          <p:nvPr>
            <p:ph type="sldNum" sz="quarter" idx="12"/>
          </p:nvPr>
        </p:nvSpPr>
        <p:spPr/>
        <p:txBody>
          <a:bodyPr/>
          <a:lstStyle/>
          <a:p>
            <a:fld id="{D68BBED7-DA09-AB4F-934B-FB262E64A154}" type="slidenum">
              <a:rPr lang="en-US" smtClean="0"/>
              <a:t>‹#›</a:t>
            </a:fld>
            <a:endParaRPr lang="en-US"/>
          </a:p>
        </p:txBody>
      </p:sp>
    </p:spTree>
    <p:extLst>
      <p:ext uri="{BB962C8B-B14F-4D97-AF65-F5344CB8AC3E}">
        <p14:creationId xmlns:p14="http://schemas.microsoft.com/office/powerpoint/2010/main" val="151375731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ED90F-BA98-264C-A85A-FA17BB104EC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E997709-99BE-384F-AF93-DB01D29AD36E}"/>
              </a:ext>
            </a:extLst>
          </p:cNvPr>
          <p:cNvSpPr>
            <a:spLocks noGrp="1"/>
          </p:cNvSpPr>
          <p:nvPr>
            <p:ph type="dt" sz="half" idx="10"/>
          </p:nvPr>
        </p:nvSpPr>
        <p:spPr/>
        <p:txBody>
          <a:bodyPr/>
          <a:lstStyle/>
          <a:p>
            <a:fld id="{3AC56663-F467-724F-9C4A-7CBA8A3563E3}" type="datetimeFigureOut">
              <a:rPr lang="en-US" smtClean="0"/>
              <a:t>2/8/21</a:t>
            </a:fld>
            <a:endParaRPr lang="en-US"/>
          </a:p>
        </p:txBody>
      </p:sp>
      <p:sp>
        <p:nvSpPr>
          <p:cNvPr id="4" name="Footer Placeholder 3">
            <a:extLst>
              <a:ext uri="{FF2B5EF4-FFF2-40B4-BE49-F238E27FC236}">
                <a16:creationId xmlns:a16="http://schemas.microsoft.com/office/drawing/2014/main" id="{E1418142-6FC2-7443-A565-C33D93A7BBA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246F0CE-1BB1-7747-8F15-75898CB4A040}"/>
              </a:ext>
            </a:extLst>
          </p:cNvPr>
          <p:cNvSpPr>
            <a:spLocks noGrp="1"/>
          </p:cNvSpPr>
          <p:nvPr>
            <p:ph type="sldNum" sz="quarter" idx="12"/>
          </p:nvPr>
        </p:nvSpPr>
        <p:spPr/>
        <p:txBody>
          <a:bodyPr/>
          <a:lstStyle/>
          <a:p>
            <a:fld id="{D68BBED7-DA09-AB4F-934B-FB262E64A154}" type="slidenum">
              <a:rPr lang="en-US" smtClean="0"/>
              <a:t>‹#›</a:t>
            </a:fld>
            <a:endParaRPr lang="en-US"/>
          </a:p>
        </p:txBody>
      </p:sp>
    </p:spTree>
    <p:extLst>
      <p:ext uri="{BB962C8B-B14F-4D97-AF65-F5344CB8AC3E}">
        <p14:creationId xmlns:p14="http://schemas.microsoft.com/office/powerpoint/2010/main" val="427307901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855655-5E02-734C-8B17-5354E364B15C}"/>
              </a:ext>
            </a:extLst>
          </p:cNvPr>
          <p:cNvSpPr>
            <a:spLocks noGrp="1"/>
          </p:cNvSpPr>
          <p:nvPr>
            <p:ph type="dt" sz="half" idx="10"/>
          </p:nvPr>
        </p:nvSpPr>
        <p:spPr/>
        <p:txBody>
          <a:bodyPr/>
          <a:lstStyle/>
          <a:p>
            <a:fld id="{3AC56663-F467-724F-9C4A-7CBA8A3563E3}" type="datetimeFigureOut">
              <a:rPr lang="en-US" smtClean="0"/>
              <a:t>2/8/21</a:t>
            </a:fld>
            <a:endParaRPr lang="en-US"/>
          </a:p>
        </p:txBody>
      </p:sp>
      <p:sp>
        <p:nvSpPr>
          <p:cNvPr id="3" name="Footer Placeholder 2">
            <a:extLst>
              <a:ext uri="{FF2B5EF4-FFF2-40B4-BE49-F238E27FC236}">
                <a16:creationId xmlns:a16="http://schemas.microsoft.com/office/drawing/2014/main" id="{820B04DA-AB26-D94B-BC45-36F3609B834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D98A3A1-20D2-074B-AFFF-E88912E453A0}"/>
              </a:ext>
            </a:extLst>
          </p:cNvPr>
          <p:cNvSpPr>
            <a:spLocks noGrp="1"/>
          </p:cNvSpPr>
          <p:nvPr>
            <p:ph type="sldNum" sz="quarter" idx="12"/>
          </p:nvPr>
        </p:nvSpPr>
        <p:spPr/>
        <p:txBody>
          <a:bodyPr/>
          <a:lstStyle/>
          <a:p>
            <a:fld id="{D68BBED7-DA09-AB4F-934B-FB262E64A154}" type="slidenum">
              <a:rPr lang="en-US" smtClean="0"/>
              <a:t>‹#›</a:t>
            </a:fld>
            <a:endParaRPr lang="en-US"/>
          </a:p>
        </p:txBody>
      </p:sp>
    </p:spTree>
    <p:extLst>
      <p:ext uri="{BB962C8B-B14F-4D97-AF65-F5344CB8AC3E}">
        <p14:creationId xmlns:p14="http://schemas.microsoft.com/office/powerpoint/2010/main" val="271316770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3A0B5-B39D-2A45-A906-F7C44621955C}"/>
              </a:ext>
            </a:extLst>
          </p:cNvPr>
          <p:cNvSpPr>
            <a:spLocks noGrp="1"/>
          </p:cNvSpPr>
          <p:nvPr>
            <p:ph type="title"/>
          </p:nvPr>
        </p:nvSpPr>
        <p:spPr>
          <a:xfrm>
            <a:off x="839790" y="457200"/>
            <a:ext cx="3932236"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7F896DB-D884-D547-8A87-1C4B132539F7}"/>
              </a:ext>
            </a:extLst>
          </p:cNvPr>
          <p:cNvSpPr>
            <a:spLocks noGrp="1"/>
          </p:cNvSpPr>
          <p:nvPr>
            <p:ph idx="1"/>
          </p:nvPr>
        </p:nvSpPr>
        <p:spPr>
          <a:xfrm>
            <a:off x="5183188" y="987426"/>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B1E257-B35C-B941-8052-F0A6552FE000}"/>
              </a:ext>
            </a:extLst>
          </p:cNvPr>
          <p:cNvSpPr>
            <a:spLocks noGrp="1"/>
          </p:cNvSpPr>
          <p:nvPr>
            <p:ph type="body" sz="half" idx="2"/>
          </p:nvPr>
        </p:nvSpPr>
        <p:spPr>
          <a:xfrm>
            <a:off x="839790" y="2057400"/>
            <a:ext cx="3932236" cy="3811588"/>
          </a:xfrm>
        </p:spPr>
        <p:txBody>
          <a:bodyPr/>
          <a:lstStyle>
            <a:lvl1pPr marL="0" indent="0">
              <a:buNone/>
              <a:defRPr sz="1600"/>
            </a:lvl1pPr>
            <a:lvl2pPr marL="457181" indent="0">
              <a:buNone/>
              <a:defRPr sz="1400"/>
            </a:lvl2pPr>
            <a:lvl3pPr marL="914361" indent="0">
              <a:buNone/>
              <a:defRPr sz="1200"/>
            </a:lvl3pPr>
            <a:lvl4pPr marL="1371543" indent="0">
              <a:buNone/>
              <a:defRPr sz="1000"/>
            </a:lvl4pPr>
            <a:lvl5pPr marL="1828724" indent="0">
              <a:buNone/>
              <a:defRPr sz="1000"/>
            </a:lvl5pPr>
            <a:lvl6pPr marL="2285904" indent="0">
              <a:buNone/>
              <a:defRPr sz="1000"/>
            </a:lvl6pPr>
            <a:lvl7pPr marL="2743085" indent="0">
              <a:buNone/>
              <a:defRPr sz="1000"/>
            </a:lvl7pPr>
            <a:lvl8pPr marL="3200266" indent="0">
              <a:buNone/>
              <a:defRPr sz="1000"/>
            </a:lvl8pPr>
            <a:lvl9pPr marL="3657447"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19EFA63-6AE3-9B4B-8A64-B5725176B0A7}"/>
              </a:ext>
            </a:extLst>
          </p:cNvPr>
          <p:cNvSpPr>
            <a:spLocks noGrp="1"/>
          </p:cNvSpPr>
          <p:nvPr>
            <p:ph type="dt" sz="half" idx="10"/>
          </p:nvPr>
        </p:nvSpPr>
        <p:spPr/>
        <p:txBody>
          <a:bodyPr/>
          <a:lstStyle/>
          <a:p>
            <a:fld id="{3AC56663-F467-724F-9C4A-7CBA8A3563E3}" type="datetimeFigureOut">
              <a:rPr lang="en-US" smtClean="0"/>
              <a:t>2/8/21</a:t>
            </a:fld>
            <a:endParaRPr lang="en-US"/>
          </a:p>
        </p:txBody>
      </p:sp>
      <p:sp>
        <p:nvSpPr>
          <p:cNvPr id="6" name="Footer Placeholder 5">
            <a:extLst>
              <a:ext uri="{FF2B5EF4-FFF2-40B4-BE49-F238E27FC236}">
                <a16:creationId xmlns:a16="http://schemas.microsoft.com/office/drawing/2014/main" id="{D3ED90D7-192D-E34A-A129-603DA2806B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E2F575-0AB5-ED40-B5A7-8443E9F80F64}"/>
              </a:ext>
            </a:extLst>
          </p:cNvPr>
          <p:cNvSpPr>
            <a:spLocks noGrp="1"/>
          </p:cNvSpPr>
          <p:nvPr>
            <p:ph type="sldNum" sz="quarter" idx="12"/>
          </p:nvPr>
        </p:nvSpPr>
        <p:spPr/>
        <p:txBody>
          <a:bodyPr/>
          <a:lstStyle/>
          <a:p>
            <a:fld id="{D68BBED7-DA09-AB4F-934B-FB262E64A154}" type="slidenum">
              <a:rPr lang="en-US" smtClean="0"/>
              <a:t>‹#›</a:t>
            </a:fld>
            <a:endParaRPr lang="en-US"/>
          </a:p>
        </p:txBody>
      </p:sp>
    </p:spTree>
    <p:extLst>
      <p:ext uri="{BB962C8B-B14F-4D97-AF65-F5344CB8AC3E}">
        <p14:creationId xmlns:p14="http://schemas.microsoft.com/office/powerpoint/2010/main" val="140696894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9253A-1B2D-7542-9B6F-FA42D8613452}"/>
              </a:ext>
            </a:extLst>
          </p:cNvPr>
          <p:cNvSpPr>
            <a:spLocks noGrp="1"/>
          </p:cNvSpPr>
          <p:nvPr>
            <p:ph type="title"/>
          </p:nvPr>
        </p:nvSpPr>
        <p:spPr>
          <a:xfrm>
            <a:off x="839790" y="457200"/>
            <a:ext cx="3932236"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497BB3B-A3FF-F442-BA29-C194E7F3951F}"/>
              </a:ext>
            </a:extLst>
          </p:cNvPr>
          <p:cNvSpPr>
            <a:spLocks noGrp="1"/>
          </p:cNvSpPr>
          <p:nvPr>
            <p:ph type="pic" idx="1"/>
          </p:nvPr>
        </p:nvSpPr>
        <p:spPr>
          <a:xfrm>
            <a:off x="5183188" y="987426"/>
            <a:ext cx="6172201" cy="4873625"/>
          </a:xfrm>
        </p:spPr>
        <p:txBody>
          <a:bodyPr/>
          <a:lstStyle>
            <a:lvl1pPr marL="0" indent="0">
              <a:buNone/>
              <a:defRPr sz="3200"/>
            </a:lvl1pPr>
            <a:lvl2pPr marL="457181" indent="0">
              <a:buNone/>
              <a:defRPr sz="2800"/>
            </a:lvl2pPr>
            <a:lvl3pPr marL="914361" indent="0">
              <a:buNone/>
              <a:defRPr sz="2400"/>
            </a:lvl3pPr>
            <a:lvl4pPr marL="1371543" indent="0">
              <a:buNone/>
              <a:defRPr sz="2000"/>
            </a:lvl4pPr>
            <a:lvl5pPr marL="1828724" indent="0">
              <a:buNone/>
              <a:defRPr sz="2000"/>
            </a:lvl5pPr>
            <a:lvl6pPr marL="2285904" indent="0">
              <a:buNone/>
              <a:defRPr sz="2000"/>
            </a:lvl6pPr>
            <a:lvl7pPr marL="2743085" indent="0">
              <a:buNone/>
              <a:defRPr sz="2000"/>
            </a:lvl7pPr>
            <a:lvl8pPr marL="3200266" indent="0">
              <a:buNone/>
              <a:defRPr sz="2000"/>
            </a:lvl8pPr>
            <a:lvl9pPr marL="3657447" indent="0">
              <a:buNone/>
              <a:defRPr sz="2000"/>
            </a:lvl9pPr>
          </a:lstStyle>
          <a:p>
            <a:endParaRPr lang="en-US"/>
          </a:p>
        </p:txBody>
      </p:sp>
      <p:sp>
        <p:nvSpPr>
          <p:cNvPr id="4" name="Text Placeholder 3">
            <a:extLst>
              <a:ext uri="{FF2B5EF4-FFF2-40B4-BE49-F238E27FC236}">
                <a16:creationId xmlns:a16="http://schemas.microsoft.com/office/drawing/2014/main" id="{1CC1370F-B2CB-984E-9BEA-F72D0F711352}"/>
              </a:ext>
            </a:extLst>
          </p:cNvPr>
          <p:cNvSpPr>
            <a:spLocks noGrp="1"/>
          </p:cNvSpPr>
          <p:nvPr>
            <p:ph type="body" sz="half" idx="2"/>
          </p:nvPr>
        </p:nvSpPr>
        <p:spPr>
          <a:xfrm>
            <a:off x="839790" y="2057400"/>
            <a:ext cx="3932236" cy="3811588"/>
          </a:xfrm>
        </p:spPr>
        <p:txBody>
          <a:bodyPr/>
          <a:lstStyle>
            <a:lvl1pPr marL="0" indent="0">
              <a:buNone/>
              <a:defRPr sz="1600"/>
            </a:lvl1pPr>
            <a:lvl2pPr marL="457181" indent="0">
              <a:buNone/>
              <a:defRPr sz="1400"/>
            </a:lvl2pPr>
            <a:lvl3pPr marL="914361" indent="0">
              <a:buNone/>
              <a:defRPr sz="1200"/>
            </a:lvl3pPr>
            <a:lvl4pPr marL="1371543" indent="0">
              <a:buNone/>
              <a:defRPr sz="1000"/>
            </a:lvl4pPr>
            <a:lvl5pPr marL="1828724" indent="0">
              <a:buNone/>
              <a:defRPr sz="1000"/>
            </a:lvl5pPr>
            <a:lvl6pPr marL="2285904" indent="0">
              <a:buNone/>
              <a:defRPr sz="1000"/>
            </a:lvl6pPr>
            <a:lvl7pPr marL="2743085" indent="0">
              <a:buNone/>
              <a:defRPr sz="1000"/>
            </a:lvl7pPr>
            <a:lvl8pPr marL="3200266" indent="0">
              <a:buNone/>
              <a:defRPr sz="1000"/>
            </a:lvl8pPr>
            <a:lvl9pPr marL="3657447"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1938331-EB46-A241-945E-A9E29C5A87BD}"/>
              </a:ext>
            </a:extLst>
          </p:cNvPr>
          <p:cNvSpPr>
            <a:spLocks noGrp="1"/>
          </p:cNvSpPr>
          <p:nvPr>
            <p:ph type="dt" sz="half" idx="10"/>
          </p:nvPr>
        </p:nvSpPr>
        <p:spPr/>
        <p:txBody>
          <a:bodyPr/>
          <a:lstStyle/>
          <a:p>
            <a:fld id="{3AC56663-F467-724F-9C4A-7CBA8A3563E3}" type="datetimeFigureOut">
              <a:rPr lang="en-US" smtClean="0"/>
              <a:t>2/8/21</a:t>
            </a:fld>
            <a:endParaRPr lang="en-US"/>
          </a:p>
        </p:txBody>
      </p:sp>
      <p:sp>
        <p:nvSpPr>
          <p:cNvPr id="6" name="Footer Placeholder 5">
            <a:extLst>
              <a:ext uri="{FF2B5EF4-FFF2-40B4-BE49-F238E27FC236}">
                <a16:creationId xmlns:a16="http://schemas.microsoft.com/office/drawing/2014/main" id="{9E3BF304-2F66-0D4A-A0C9-740E3F5871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082B4A-2276-9647-AE95-D82B839ADC56}"/>
              </a:ext>
            </a:extLst>
          </p:cNvPr>
          <p:cNvSpPr>
            <a:spLocks noGrp="1"/>
          </p:cNvSpPr>
          <p:nvPr>
            <p:ph type="sldNum" sz="quarter" idx="12"/>
          </p:nvPr>
        </p:nvSpPr>
        <p:spPr/>
        <p:txBody>
          <a:bodyPr/>
          <a:lstStyle/>
          <a:p>
            <a:fld id="{D68BBED7-DA09-AB4F-934B-FB262E64A154}" type="slidenum">
              <a:rPr lang="en-US" smtClean="0"/>
              <a:t>‹#›</a:t>
            </a:fld>
            <a:endParaRPr lang="en-US"/>
          </a:p>
        </p:txBody>
      </p:sp>
    </p:spTree>
    <p:extLst>
      <p:ext uri="{BB962C8B-B14F-4D97-AF65-F5344CB8AC3E}">
        <p14:creationId xmlns:p14="http://schemas.microsoft.com/office/powerpoint/2010/main" val="385274659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41937-BF20-1646-BBD2-3DD84A9B65D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B408E7C-DC3E-BA43-90E0-7C30EEDE1BA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319338-EAE0-7A40-ABC4-13A8A4D6E5F3}"/>
              </a:ext>
            </a:extLst>
          </p:cNvPr>
          <p:cNvSpPr>
            <a:spLocks noGrp="1"/>
          </p:cNvSpPr>
          <p:nvPr>
            <p:ph type="dt" sz="half" idx="10"/>
          </p:nvPr>
        </p:nvSpPr>
        <p:spPr/>
        <p:txBody>
          <a:bodyPr/>
          <a:lstStyle/>
          <a:p>
            <a:fld id="{3AC56663-F467-724F-9C4A-7CBA8A3563E3}" type="datetimeFigureOut">
              <a:rPr lang="en-US" smtClean="0"/>
              <a:t>2/8/21</a:t>
            </a:fld>
            <a:endParaRPr lang="en-US"/>
          </a:p>
        </p:txBody>
      </p:sp>
      <p:sp>
        <p:nvSpPr>
          <p:cNvPr id="5" name="Footer Placeholder 4">
            <a:extLst>
              <a:ext uri="{FF2B5EF4-FFF2-40B4-BE49-F238E27FC236}">
                <a16:creationId xmlns:a16="http://schemas.microsoft.com/office/drawing/2014/main" id="{5AAC90C6-4159-024A-93C1-DC92D77C3C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A47F38-1C00-1A43-8EE6-78C364B37339}"/>
              </a:ext>
            </a:extLst>
          </p:cNvPr>
          <p:cNvSpPr>
            <a:spLocks noGrp="1"/>
          </p:cNvSpPr>
          <p:nvPr>
            <p:ph type="sldNum" sz="quarter" idx="12"/>
          </p:nvPr>
        </p:nvSpPr>
        <p:spPr/>
        <p:txBody>
          <a:bodyPr/>
          <a:lstStyle/>
          <a:p>
            <a:fld id="{D68BBED7-DA09-AB4F-934B-FB262E64A154}" type="slidenum">
              <a:rPr lang="en-US" smtClean="0"/>
              <a:t>‹#›</a:t>
            </a:fld>
            <a:endParaRPr lang="en-US"/>
          </a:p>
        </p:txBody>
      </p:sp>
    </p:spTree>
    <p:extLst>
      <p:ext uri="{BB962C8B-B14F-4D97-AF65-F5344CB8AC3E}">
        <p14:creationId xmlns:p14="http://schemas.microsoft.com/office/powerpoint/2010/main" val="404559209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23120A-C540-014D-A196-81DC0AE19471}"/>
              </a:ext>
            </a:extLst>
          </p:cNvPr>
          <p:cNvSpPr>
            <a:spLocks noGrp="1"/>
          </p:cNvSpPr>
          <p:nvPr>
            <p:ph type="title" orient="vert"/>
          </p:nvPr>
        </p:nvSpPr>
        <p:spPr>
          <a:xfrm>
            <a:off x="8724899"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E69A46-BF32-C540-A37E-7711961970C3}"/>
              </a:ext>
            </a:extLst>
          </p:cNvPr>
          <p:cNvSpPr>
            <a:spLocks noGrp="1"/>
          </p:cNvSpPr>
          <p:nvPr>
            <p:ph type="body" orient="vert" idx="1"/>
          </p:nvPr>
        </p:nvSpPr>
        <p:spPr>
          <a:xfrm>
            <a:off x="838199"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CE7306-3DCD-794D-8DEC-0C27A7C08CA3}"/>
              </a:ext>
            </a:extLst>
          </p:cNvPr>
          <p:cNvSpPr>
            <a:spLocks noGrp="1"/>
          </p:cNvSpPr>
          <p:nvPr>
            <p:ph type="dt" sz="half" idx="10"/>
          </p:nvPr>
        </p:nvSpPr>
        <p:spPr/>
        <p:txBody>
          <a:bodyPr/>
          <a:lstStyle/>
          <a:p>
            <a:fld id="{3AC56663-F467-724F-9C4A-7CBA8A3563E3}" type="datetimeFigureOut">
              <a:rPr lang="en-US" smtClean="0"/>
              <a:t>2/8/21</a:t>
            </a:fld>
            <a:endParaRPr lang="en-US"/>
          </a:p>
        </p:txBody>
      </p:sp>
      <p:sp>
        <p:nvSpPr>
          <p:cNvPr id="5" name="Footer Placeholder 4">
            <a:extLst>
              <a:ext uri="{FF2B5EF4-FFF2-40B4-BE49-F238E27FC236}">
                <a16:creationId xmlns:a16="http://schemas.microsoft.com/office/drawing/2014/main" id="{71D85206-AC06-CE4A-A628-FAFFF43D62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8BA3D5-9294-F940-B031-FD487FB58BAA}"/>
              </a:ext>
            </a:extLst>
          </p:cNvPr>
          <p:cNvSpPr>
            <a:spLocks noGrp="1"/>
          </p:cNvSpPr>
          <p:nvPr>
            <p:ph type="sldNum" sz="quarter" idx="12"/>
          </p:nvPr>
        </p:nvSpPr>
        <p:spPr/>
        <p:txBody>
          <a:bodyPr/>
          <a:lstStyle/>
          <a:p>
            <a:fld id="{D68BBED7-DA09-AB4F-934B-FB262E64A154}" type="slidenum">
              <a:rPr lang="en-US" smtClean="0"/>
              <a:t>‹#›</a:t>
            </a:fld>
            <a:endParaRPr lang="en-US"/>
          </a:p>
        </p:txBody>
      </p:sp>
    </p:spTree>
    <p:extLst>
      <p:ext uri="{BB962C8B-B14F-4D97-AF65-F5344CB8AC3E}">
        <p14:creationId xmlns:p14="http://schemas.microsoft.com/office/powerpoint/2010/main" val="69149162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B2E44-36DA-4743-803D-A0C615B5C2C0}"/>
              </a:ext>
            </a:extLst>
          </p:cNvPr>
          <p:cNvSpPr>
            <a:spLocks noGrp="1"/>
          </p:cNvSpPr>
          <p:nvPr>
            <p:ph type="ctrTitle"/>
          </p:nvPr>
        </p:nvSpPr>
        <p:spPr>
          <a:xfrm>
            <a:off x="1524000" y="1122363"/>
            <a:ext cx="9144000" cy="2387600"/>
          </a:xfrm>
        </p:spPr>
        <p:txBody>
          <a:bodyPr anchor="b"/>
          <a:lstStyle>
            <a:lvl1pPr algn="ctr">
              <a:defRPr sz="5999"/>
            </a:lvl1pPr>
          </a:lstStyle>
          <a:p>
            <a:r>
              <a:rPr lang="en-US"/>
              <a:t>Click to edit Master title style</a:t>
            </a:r>
          </a:p>
        </p:txBody>
      </p:sp>
      <p:sp>
        <p:nvSpPr>
          <p:cNvPr id="3" name="Subtitle 2">
            <a:extLst>
              <a:ext uri="{FF2B5EF4-FFF2-40B4-BE49-F238E27FC236}">
                <a16:creationId xmlns:a16="http://schemas.microsoft.com/office/drawing/2014/main" id="{88E14E84-EAA2-0943-970C-C978FC4775D4}"/>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0744B4-977F-524D-98D3-5F8270BA84E9}"/>
              </a:ext>
            </a:extLst>
          </p:cNvPr>
          <p:cNvSpPr>
            <a:spLocks noGrp="1"/>
          </p:cNvSpPr>
          <p:nvPr>
            <p:ph type="dt" sz="half" idx="10"/>
          </p:nvPr>
        </p:nvSpPr>
        <p:spPr/>
        <p:txBody>
          <a:bodyPr/>
          <a:lstStyle/>
          <a:p>
            <a:fld id="{6134A85A-F517-B84D-9214-7EC82D2BC1FC}" type="datetimeFigureOut">
              <a:rPr lang="en-US" smtClean="0"/>
              <a:t>2/8/21</a:t>
            </a:fld>
            <a:endParaRPr lang="en-US"/>
          </a:p>
        </p:txBody>
      </p:sp>
      <p:sp>
        <p:nvSpPr>
          <p:cNvPr id="5" name="Footer Placeholder 4">
            <a:extLst>
              <a:ext uri="{FF2B5EF4-FFF2-40B4-BE49-F238E27FC236}">
                <a16:creationId xmlns:a16="http://schemas.microsoft.com/office/drawing/2014/main" id="{85D3C28C-5E07-F041-8436-A1A6AF5D5B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A61D60-843C-CA49-BA6D-C4FFE484E6EF}"/>
              </a:ext>
            </a:extLst>
          </p:cNvPr>
          <p:cNvSpPr>
            <a:spLocks noGrp="1"/>
          </p:cNvSpPr>
          <p:nvPr>
            <p:ph type="sldNum" sz="quarter" idx="12"/>
          </p:nvPr>
        </p:nvSpPr>
        <p:spPr/>
        <p:txBody>
          <a:bodyPr/>
          <a:lstStyle/>
          <a:p>
            <a:fld id="{2548D0EC-F8CB-074B-BC4C-8EBF90199937}" type="slidenum">
              <a:rPr lang="en-US" smtClean="0"/>
              <a:t>‹#›</a:t>
            </a:fld>
            <a:endParaRPr lang="en-US"/>
          </a:p>
        </p:txBody>
      </p:sp>
    </p:spTree>
    <p:extLst>
      <p:ext uri="{BB962C8B-B14F-4D97-AF65-F5344CB8AC3E}">
        <p14:creationId xmlns:p14="http://schemas.microsoft.com/office/powerpoint/2010/main" val="267294693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138C7-0795-CB4E-995F-0C7059F9A8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51BD73C-200E-464F-86B0-3B878E416A69}"/>
              </a:ext>
            </a:extLst>
          </p:cNvPr>
          <p:cNvSpPr>
            <a:spLocks noGrp="1"/>
          </p:cNvSpPr>
          <p:nvPr>
            <p:ph idx="1"/>
          </p:nvPr>
        </p:nvSpPr>
        <p:spPr>
          <a:xfrm>
            <a:off x="838202" y="1825625"/>
            <a:ext cx="10515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6AD399-A317-EA4F-BB28-D4C07E700560}"/>
              </a:ext>
            </a:extLst>
          </p:cNvPr>
          <p:cNvSpPr>
            <a:spLocks noGrp="1"/>
          </p:cNvSpPr>
          <p:nvPr>
            <p:ph type="dt" sz="half" idx="10"/>
          </p:nvPr>
        </p:nvSpPr>
        <p:spPr/>
        <p:txBody>
          <a:bodyPr/>
          <a:lstStyle/>
          <a:p>
            <a:fld id="{6134A85A-F517-B84D-9214-7EC82D2BC1FC}" type="datetimeFigureOut">
              <a:rPr lang="en-US" smtClean="0"/>
              <a:t>2/8/21</a:t>
            </a:fld>
            <a:endParaRPr lang="en-US"/>
          </a:p>
        </p:txBody>
      </p:sp>
      <p:sp>
        <p:nvSpPr>
          <p:cNvPr id="5" name="Footer Placeholder 4">
            <a:extLst>
              <a:ext uri="{FF2B5EF4-FFF2-40B4-BE49-F238E27FC236}">
                <a16:creationId xmlns:a16="http://schemas.microsoft.com/office/drawing/2014/main" id="{9DA4670C-6D8A-5746-B623-9E521F602D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813A48-745C-5947-950A-E72406D272DE}"/>
              </a:ext>
            </a:extLst>
          </p:cNvPr>
          <p:cNvSpPr>
            <a:spLocks noGrp="1"/>
          </p:cNvSpPr>
          <p:nvPr>
            <p:ph type="sldNum" sz="quarter" idx="12"/>
          </p:nvPr>
        </p:nvSpPr>
        <p:spPr/>
        <p:txBody>
          <a:bodyPr/>
          <a:lstStyle/>
          <a:p>
            <a:fld id="{2548D0EC-F8CB-074B-BC4C-8EBF90199937}" type="slidenum">
              <a:rPr lang="en-US" smtClean="0"/>
              <a:t>‹#›</a:t>
            </a:fld>
            <a:endParaRPr lang="en-US"/>
          </a:p>
        </p:txBody>
      </p:sp>
    </p:spTree>
    <p:extLst>
      <p:ext uri="{BB962C8B-B14F-4D97-AF65-F5344CB8AC3E}">
        <p14:creationId xmlns:p14="http://schemas.microsoft.com/office/powerpoint/2010/main" val="2714545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1" y="1825626"/>
            <a:ext cx="4497476" cy="364975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1" y="1825626"/>
            <a:ext cx="3815861" cy="364975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478DA99-1ED3-F944-BC99-F7C71722FEC6}" type="datetimeFigureOut">
              <a:rPr lang="en-US" smtClean="0"/>
              <a:t>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8FAA5A-C444-814B-AFD0-86E9B49918DA}" type="slidenum">
              <a:rPr lang="en-US" smtClean="0"/>
              <a:t>‹#›</a:t>
            </a:fld>
            <a:endParaRPr lang="en-US"/>
          </a:p>
        </p:txBody>
      </p:sp>
    </p:spTree>
    <p:extLst>
      <p:ext uri="{BB962C8B-B14F-4D97-AF65-F5344CB8AC3E}">
        <p14:creationId xmlns:p14="http://schemas.microsoft.com/office/powerpoint/2010/main" val="85821761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5B10A-60AE-EB49-98E1-D957426E5CFE}"/>
              </a:ext>
            </a:extLst>
          </p:cNvPr>
          <p:cNvSpPr>
            <a:spLocks noGrp="1"/>
          </p:cNvSpPr>
          <p:nvPr>
            <p:ph type="title"/>
          </p:nvPr>
        </p:nvSpPr>
        <p:spPr>
          <a:xfrm>
            <a:off x="831852" y="1709738"/>
            <a:ext cx="10515600" cy="2852737"/>
          </a:xfrm>
        </p:spPr>
        <p:txBody>
          <a:bodyPr anchor="b"/>
          <a:lstStyle>
            <a:lvl1pPr>
              <a:defRPr sz="5999"/>
            </a:lvl1pPr>
          </a:lstStyle>
          <a:p>
            <a:r>
              <a:rPr lang="en-US"/>
              <a:t>Click to edit Master title style</a:t>
            </a:r>
          </a:p>
        </p:txBody>
      </p:sp>
      <p:sp>
        <p:nvSpPr>
          <p:cNvPr id="3" name="Text Placeholder 2">
            <a:extLst>
              <a:ext uri="{FF2B5EF4-FFF2-40B4-BE49-F238E27FC236}">
                <a16:creationId xmlns:a16="http://schemas.microsoft.com/office/drawing/2014/main" id="{C9F78C1C-9F0D-034A-AFCE-15B725192D9A}"/>
              </a:ext>
            </a:extLst>
          </p:cNvPr>
          <p:cNvSpPr>
            <a:spLocks noGrp="1"/>
          </p:cNvSpPr>
          <p:nvPr>
            <p:ph type="body" idx="1"/>
          </p:nvPr>
        </p:nvSpPr>
        <p:spPr>
          <a:xfrm>
            <a:off x="831852" y="4589464"/>
            <a:ext cx="10515600" cy="1500187"/>
          </a:xfrm>
          <a:prstGeom prst="rect">
            <a:avLst/>
          </a:prstGeom>
        </p:spPr>
        <p:txBody>
          <a:bodyPr/>
          <a:lstStyle>
            <a:lvl1pPr marL="0" indent="0">
              <a:buNone/>
              <a:defRPr sz="2400">
                <a:solidFill>
                  <a:schemeClr val="tx1">
                    <a:tint val="75000"/>
                  </a:schemeClr>
                </a:solidFill>
              </a:defRPr>
            </a:lvl1pPr>
            <a:lvl2pPr marL="457181" indent="0">
              <a:buNone/>
              <a:defRPr sz="2000">
                <a:solidFill>
                  <a:schemeClr val="tx1">
                    <a:tint val="75000"/>
                  </a:schemeClr>
                </a:solidFill>
              </a:defRPr>
            </a:lvl2pPr>
            <a:lvl3pPr marL="914361" indent="0">
              <a:buNone/>
              <a:defRPr sz="1800">
                <a:solidFill>
                  <a:schemeClr val="tx1">
                    <a:tint val="75000"/>
                  </a:schemeClr>
                </a:solidFill>
              </a:defRPr>
            </a:lvl3pPr>
            <a:lvl4pPr marL="1371543" indent="0">
              <a:buNone/>
              <a:defRPr sz="1600">
                <a:solidFill>
                  <a:schemeClr val="tx1">
                    <a:tint val="75000"/>
                  </a:schemeClr>
                </a:solidFill>
              </a:defRPr>
            </a:lvl4pPr>
            <a:lvl5pPr marL="1828724" indent="0">
              <a:buNone/>
              <a:defRPr sz="1600">
                <a:solidFill>
                  <a:schemeClr val="tx1">
                    <a:tint val="75000"/>
                  </a:schemeClr>
                </a:solidFill>
              </a:defRPr>
            </a:lvl5pPr>
            <a:lvl6pPr marL="2285904" indent="0">
              <a:buNone/>
              <a:defRPr sz="1600">
                <a:solidFill>
                  <a:schemeClr val="tx1">
                    <a:tint val="75000"/>
                  </a:schemeClr>
                </a:solidFill>
              </a:defRPr>
            </a:lvl6pPr>
            <a:lvl7pPr marL="2743085" indent="0">
              <a:buNone/>
              <a:defRPr sz="1600">
                <a:solidFill>
                  <a:schemeClr val="tx1">
                    <a:tint val="75000"/>
                  </a:schemeClr>
                </a:solidFill>
              </a:defRPr>
            </a:lvl7pPr>
            <a:lvl8pPr marL="3200266" indent="0">
              <a:buNone/>
              <a:defRPr sz="1600">
                <a:solidFill>
                  <a:schemeClr val="tx1">
                    <a:tint val="75000"/>
                  </a:schemeClr>
                </a:solidFill>
              </a:defRPr>
            </a:lvl8pPr>
            <a:lvl9pPr marL="3657447"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13AE335-518E-D744-A806-4CEAED111D49}"/>
              </a:ext>
            </a:extLst>
          </p:cNvPr>
          <p:cNvSpPr>
            <a:spLocks noGrp="1"/>
          </p:cNvSpPr>
          <p:nvPr>
            <p:ph type="dt" sz="half" idx="10"/>
          </p:nvPr>
        </p:nvSpPr>
        <p:spPr/>
        <p:txBody>
          <a:bodyPr/>
          <a:lstStyle/>
          <a:p>
            <a:fld id="{6134A85A-F517-B84D-9214-7EC82D2BC1FC}" type="datetimeFigureOut">
              <a:rPr lang="en-US" smtClean="0"/>
              <a:t>2/8/21</a:t>
            </a:fld>
            <a:endParaRPr lang="en-US"/>
          </a:p>
        </p:txBody>
      </p:sp>
      <p:sp>
        <p:nvSpPr>
          <p:cNvPr id="5" name="Footer Placeholder 4">
            <a:extLst>
              <a:ext uri="{FF2B5EF4-FFF2-40B4-BE49-F238E27FC236}">
                <a16:creationId xmlns:a16="http://schemas.microsoft.com/office/drawing/2014/main" id="{50307580-6999-9640-BE6D-5328398E19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DAB0F4-4663-3844-B795-6568E0E5D326}"/>
              </a:ext>
            </a:extLst>
          </p:cNvPr>
          <p:cNvSpPr>
            <a:spLocks noGrp="1"/>
          </p:cNvSpPr>
          <p:nvPr>
            <p:ph type="sldNum" sz="quarter" idx="12"/>
          </p:nvPr>
        </p:nvSpPr>
        <p:spPr/>
        <p:txBody>
          <a:bodyPr/>
          <a:lstStyle/>
          <a:p>
            <a:fld id="{2548D0EC-F8CB-074B-BC4C-8EBF90199937}" type="slidenum">
              <a:rPr lang="en-US" smtClean="0"/>
              <a:t>‹#›</a:t>
            </a:fld>
            <a:endParaRPr lang="en-US"/>
          </a:p>
        </p:txBody>
      </p:sp>
    </p:spTree>
    <p:extLst>
      <p:ext uri="{BB962C8B-B14F-4D97-AF65-F5344CB8AC3E}">
        <p14:creationId xmlns:p14="http://schemas.microsoft.com/office/powerpoint/2010/main" val="96471675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DCEB2-EAAE-2E48-8AE9-747A0C350E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041903-8308-514C-80B9-443CF2BDBCEC}"/>
              </a:ext>
            </a:extLst>
          </p:cNvPr>
          <p:cNvSpPr>
            <a:spLocks noGrp="1"/>
          </p:cNvSpPr>
          <p:nvPr>
            <p:ph sz="half" idx="1"/>
          </p:nvPr>
        </p:nvSpPr>
        <p:spPr>
          <a:xfrm>
            <a:off x="838201"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37814B1-0E8C-D547-8CDD-98A742DE32C7}"/>
              </a:ext>
            </a:extLst>
          </p:cNvPr>
          <p:cNvSpPr>
            <a:spLocks noGrp="1"/>
          </p:cNvSpPr>
          <p:nvPr>
            <p:ph sz="half" idx="2"/>
          </p:nvPr>
        </p:nvSpPr>
        <p:spPr>
          <a:xfrm>
            <a:off x="6172201"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E6EDF7C-3A62-3B46-83A9-0097A852537D}"/>
              </a:ext>
            </a:extLst>
          </p:cNvPr>
          <p:cNvSpPr>
            <a:spLocks noGrp="1"/>
          </p:cNvSpPr>
          <p:nvPr>
            <p:ph type="dt" sz="half" idx="10"/>
          </p:nvPr>
        </p:nvSpPr>
        <p:spPr/>
        <p:txBody>
          <a:bodyPr/>
          <a:lstStyle/>
          <a:p>
            <a:fld id="{6134A85A-F517-B84D-9214-7EC82D2BC1FC}" type="datetimeFigureOut">
              <a:rPr lang="en-US" smtClean="0"/>
              <a:t>2/8/21</a:t>
            </a:fld>
            <a:endParaRPr lang="en-US"/>
          </a:p>
        </p:txBody>
      </p:sp>
      <p:sp>
        <p:nvSpPr>
          <p:cNvPr id="6" name="Footer Placeholder 5">
            <a:extLst>
              <a:ext uri="{FF2B5EF4-FFF2-40B4-BE49-F238E27FC236}">
                <a16:creationId xmlns:a16="http://schemas.microsoft.com/office/drawing/2014/main" id="{FCCA6D9A-F34D-9145-A6E1-E71CE6F49B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86A584-920A-2E47-9098-CA1C7D4D2700}"/>
              </a:ext>
            </a:extLst>
          </p:cNvPr>
          <p:cNvSpPr>
            <a:spLocks noGrp="1"/>
          </p:cNvSpPr>
          <p:nvPr>
            <p:ph type="sldNum" sz="quarter" idx="12"/>
          </p:nvPr>
        </p:nvSpPr>
        <p:spPr/>
        <p:txBody>
          <a:bodyPr/>
          <a:lstStyle/>
          <a:p>
            <a:fld id="{2548D0EC-F8CB-074B-BC4C-8EBF90199937}" type="slidenum">
              <a:rPr lang="en-US" smtClean="0"/>
              <a:t>‹#›</a:t>
            </a:fld>
            <a:endParaRPr lang="en-US"/>
          </a:p>
        </p:txBody>
      </p:sp>
    </p:spTree>
    <p:extLst>
      <p:ext uri="{BB962C8B-B14F-4D97-AF65-F5344CB8AC3E}">
        <p14:creationId xmlns:p14="http://schemas.microsoft.com/office/powerpoint/2010/main" val="107772110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AF7D-9335-7044-81B5-F1A113C50ECF}"/>
              </a:ext>
            </a:extLst>
          </p:cNvPr>
          <p:cNvSpPr>
            <a:spLocks noGrp="1"/>
          </p:cNvSpPr>
          <p:nvPr>
            <p:ph type="title"/>
          </p:nvPr>
        </p:nvSpPr>
        <p:spPr>
          <a:xfrm>
            <a:off x="839789" y="365126"/>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C2FA63E-7181-624C-857B-1B56214FE2B8}"/>
              </a:ext>
            </a:extLst>
          </p:cNvPr>
          <p:cNvSpPr>
            <a:spLocks noGrp="1"/>
          </p:cNvSpPr>
          <p:nvPr>
            <p:ph type="body" idx="1"/>
          </p:nvPr>
        </p:nvSpPr>
        <p:spPr>
          <a:xfrm>
            <a:off x="839789" y="1681164"/>
            <a:ext cx="5157787" cy="823912"/>
          </a:xfrm>
          <a:prstGeom prst="rect">
            <a:avLst/>
          </a:prstGeom>
        </p:spPr>
        <p:txBody>
          <a:bodyPr anchor="b"/>
          <a:lstStyle>
            <a:lvl1pPr marL="0" indent="0">
              <a:buNone/>
              <a:defRPr sz="2400" b="1"/>
            </a:lvl1pPr>
            <a:lvl2pPr marL="457181" indent="0">
              <a:buNone/>
              <a:defRPr sz="2000" b="1"/>
            </a:lvl2pPr>
            <a:lvl3pPr marL="914361" indent="0">
              <a:buNone/>
              <a:defRPr sz="1800" b="1"/>
            </a:lvl3pPr>
            <a:lvl4pPr marL="1371543" indent="0">
              <a:buNone/>
              <a:defRPr sz="1600" b="1"/>
            </a:lvl4pPr>
            <a:lvl5pPr marL="1828724" indent="0">
              <a:buNone/>
              <a:defRPr sz="1600" b="1"/>
            </a:lvl5pPr>
            <a:lvl6pPr marL="2285904" indent="0">
              <a:buNone/>
              <a:defRPr sz="1600" b="1"/>
            </a:lvl6pPr>
            <a:lvl7pPr marL="2743085" indent="0">
              <a:buNone/>
              <a:defRPr sz="1600" b="1"/>
            </a:lvl7pPr>
            <a:lvl8pPr marL="3200266" indent="0">
              <a:buNone/>
              <a:defRPr sz="1600" b="1"/>
            </a:lvl8pPr>
            <a:lvl9pPr marL="3657447"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F829E0D-A137-DD47-8B7C-785487385744}"/>
              </a:ext>
            </a:extLst>
          </p:cNvPr>
          <p:cNvSpPr>
            <a:spLocks noGrp="1"/>
          </p:cNvSpPr>
          <p:nvPr>
            <p:ph sz="half" idx="2"/>
          </p:nvPr>
        </p:nvSpPr>
        <p:spPr>
          <a:xfrm>
            <a:off x="839789" y="2505076"/>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A01913-C7BB-DC43-A030-D88B3AF8E533}"/>
              </a:ext>
            </a:extLst>
          </p:cNvPr>
          <p:cNvSpPr>
            <a:spLocks noGrp="1"/>
          </p:cNvSpPr>
          <p:nvPr>
            <p:ph type="body" sz="quarter" idx="3"/>
          </p:nvPr>
        </p:nvSpPr>
        <p:spPr>
          <a:xfrm>
            <a:off x="6172202" y="1681164"/>
            <a:ext cx="5183188" cy="823912"/>
          </a:xfrm>
          <a:prstGeom prst="rect">
            <a:avLst/>
          </a:prstGeom>
        </p:spPr>
        <p:txBody>
          <a:bodyPr anchor="b"/>
          <a:lstStyle>
            <a:lvl1pPr marL="0" indent="0">
              <a:buNone/>
              <a:defRPr sz="2400" b="1"/>
            </a:lvl1pPr>
            <a:lvl2pPr marL="457181" indent="0">
              <a:buNone/>
              <a:defRPr sz="2000" b="1"/>
            </a:lvl2pPr>
            <a:lvl3pPr marL="914361" indent="0">
              <a:buNone/>
              <a:defRPr sz="1800" b="1"/>
            </a:lvl3pPr>
            <a:lvl4pPr marL="1371543" indent="0">
              <a:buNone/>
              <a:defRPr sz="1600" b="1"/>
            </a:lvl4pPr>
            <a:lvl5pPr marL="1828724" indent="0">
              <a:buNone/>
              <a:defRPr sz="1600" b="1"/>
            </a:lvl5pPr>
            <a:lvl6pPr marL="2285904" indent="0">
              <a:buNone/>
              <a:defRPr sz="1600" b="1"/>
            </a:lvl6pPr>
            <a:lvl7pPr marL="2743085" indent="0">
              <a:buNone/>
              <a:defRPr sz="1600" b="1"/>
            </a:lvl7pPr>
            <a:lvl8pPr marL="3200266" indent="0">
              <a:buNone/>
              <a:defRPr sz="1600" b="1"/>
            </a:lvl8pPr>
            <a:lvl9pPr marL="3657447"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FCE15A7-A0FF-F840-A145-60B40D0C7EAB}"/>
              </a:ext>
            </a:extLst>
          </p:cNvPr>
          <p:cNvSpPr>
            <a:spLocks noGrp="1"/>
          </p:cNvSpPr>
          <p:nvPr>
            <p:ph sz="quarter" idx="4"/>
          </p:nvPr>
        </p:nvSpPr>
        <p:spPr>
          <a:xfrm>
            <a:off x="6172202" y="2505076"/>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6704BD-3FD1-F347-B63B-0213B2250A94}"/>
              </a:ext>
            </a:extLst>
          </p:cNvPr>
          <p:cNvSpPr>
            <a:spLocks noGrp="1"/>
          </p:cNvSpPr>
          <p:nvPr>
            <p:ph type="dt" sz="half" idx="10"/>
          </p:nvPr>
        </p:nvSpPr>
        <p:spPr/>
        <p:txBody>
          <a:bodyPr/>
          <a:lstStyle/>
          <a:p>
            <a:fld id="{6134A85A-F517-B84D-9214-7EC82D2BC1FC}" type="datetimeFigureOut">
              <a:rPr lang="en-US" smtClean="0"/>
              <a:t>2/8/21</a:t>
            </a:fld>
            <a:endParaRPr lang="en-US"/>
          </a:p>
        </p:txBody>
      </p:sp>
      <p:sp>
        <p:nvSpPr>
          <p:cNvPr id="8" name="Footer Placeholder 7">
            <a:extLst>
              <a:ext uri="{FF2B5EF4-FFF2-40B4-BE49-F238E27FC236}">
                <a16:creationId xmlns:a16="http://schemas.microsoft.com/office/drawing/2014/main" id="{630A167C-807D-FF49-939E-C6F2C67E05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7699041-3DA0-E042-8338-BE17C8AB7ED9}"/>
              </a:ext>
            </a:extLst>
          </p:cNvPr>
          <p:cNvSpPr>
            <a:spLocks noGrp="1"/>
          </p:cNvSpPr>
          <p:nvPr>
            <p:ph type="sldNum" sz="quarter" idx="12"/>
          </p:nvPr>
        </p:nvSpPr>
        <p:spPr/>
        <p:txBody>
          <a:bodyPr/>
          <a:lstStyle/>
          <a:p>
            <a:fld id="{2548D0EC-F8CB-074B-BC4C-8EBF90199937}" type="slidenum">
              <a:rPr lang="en-US" smtClean="0"/>
              <a:t>‹#›</a:t>
            </a:fld>
            <a:endParaRPr lang="en-US"/>
          </a:p>
        </p:txBody>
      </p:sp>
    </p:spTree>
    <p:extLst>
      <p:ext uri="{BB962C8B-B14F-4D97-AF65-F5344CB8AC3E}">
        <p14:creationId xmlns:p14="http://schemas.microsoft.com/office/powerpoint/2010/main" val="267369739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5BF22-797A-0E42-A2B4-7616EF9739C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907525-F63E-BC4D-9FAF-9CAB1B6ECA27}"/>
              </a:ext>
            </a:extLst>
          </p:cNvPr>
          <p:cNvSpPr>
            <a:spLocks noGrp="1"/>
          </p:cNvSpPr>
          <p:nvPr>
            <p:ph type="dt" sz="half" idx="10"/>
          </p:nvPr>
        </p:nvSpPr>
        <p:spPr/>
        <p:txBody>
          <a:bodyPr/>
          <a:lstStyle/>
          <a:p>
            <a:fld id="{6134A85A-F517-B84D-9214-7EC82D2BC1FC}" type="datetimeFigureOut">
              <a:rPr lang="en-US" smtClean="0"/>
              <a:t>2/8/21</a:t>
            </a:fld>
            <a:endParaRPr lang="en-US"/>
          </a:p>
        </p:txBody>
      </p:sp>
      <p:sp>
        <p:nvSpPr>
          <p:cNvPr id="4" name="Footer Placeholder 3">
            <a:extLst>
              <a:ext uri="{FF2B5EF4-FFF2-40B4-BE49-F238E27FC236}">
                <a16:creationId xmlns:a16="http://schemas.microsoft.com/office/drawing/2014/main" id="{55B0DAF4-7A33-E942-AD94-FFBC78E449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7115B0-7B7D-C347-81FC-FBBDE7EE8928}"/>
              </a:ext>
            </a:extLst>
          </p:cNvPr>
          <p:cNvSpPr>
            <a:spLocks noGrp="1"/>
          </p:cNvSpPr>
          <p:nvPr>
            <p:ph type="sldNum" sz="quarter" idx="12"/>
          </p:nvPr>
        </p:nvSpPr>
        <p:spPr/>
        <p:txBody>
          <a:bodyPr/>
          <a:lstStyle/>
          <a:p>
            <a:fld id="{2548D0EC-F8CB-074B-BC4C-8EBF90199937}" type="slidenum">
              <a:rPr lang="en-US" smtClean="0"/>
              <a:t>‹#›</a:t>
            </a:fld>
            <a:endParaRPr lang="en-US"/>
          </a:p>
        </p:txBody>
      </p:sp>
    </p:spTree>
    <p:extLst>
      <p:ext uri="{BB962C8B-B14F-4D97-AF65-F5344CB8AC3E}">
        <p14:creationId xmlns:p14="http://schemas.microsoft.com/office/powerpoint/2010/main" val="85802952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952BBB-52A2-BD4B-A650-63066A27C605}"/>
              </a:ext>
            </a:extLst>
          </p:cNvPr>
          <p:cNvSpPr>
            <a:spLocks noGrp="1"/>
          </p:cNvSpPr>
          <p:nvPr>
            <p:ph type="dt" sz="half" idx="10"/>
          </p:nvPr>
        </p:nvSpPr>
        <p:spPr/>
        <p:txBody>
          <a:bodyPr/>
          <a:lstStyle/>
          <a:p>
            <a:fld id="{6134A85A-F517-B84D-9214-7EC82D2BC1FC}" type="datetimeFigureOut">
              <a:rPr lang="en-US" smtClean="0"/>
              <a:t>2/8/21</a:t>
            </a:fld>
            <a:endParaRPr lang="en-US"/>
          </a:p>
        </p:txBody>
      </p:sp>
      <p:sp>
        <p:nvSpPr>
          <p:cNvPr id="3" name="Footer Placeholder 2">
            <a:extLst>
              <a:ext uri="{FF2B5EF4-FFF2-40B4-BE49-F238E27FC236}">
                <a16:creationId xmlns:a16="http://schemas.microsoft.com/office/drawing/2014/main" id="{823FAFAF-7055-8C45-8986-D313F043253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1F3315E-3604-9940-A45C-CBD3E949654D}"/>
              </a:ext>
            </a:extLst>
          </p:cNvPr>
          <p:cNvSpPr>
            <a:spLocks noGrp="1"/>
          </p:cNvSpPr>
          <p:nvPr>
            <p:ph type="sldNum" sz="quarter" idx="12"/>
          </p:nvPr>
        </p:nvSpPr>
        <p:spPr/>
        <p:txBody>
          <a:bodyPr/>
          <a:lstStyle/>
          <a:p>
            <a:fld id="{2548D0EC-F8CB-074B-BC4C-8EBF90199937}" type="slidenum">
              <a:rPr lang="en-US" smtClean="0"/>
              <a:t>‹#›</a:t>
            </a:fld>
            <a:endParaRPr lang="en-US"/>
          </a:p>
        </p:txBody>
      </p:sp>
    </p:spTree>
    <p:extLst>
      <p:ext uri="{BB962C8B-B14F-4D97-AF65-F5344CB8AC3E}">
        <p14:creationId xmlns:p14="http://schemas.microsoft.com/office/powerpoint/2010/main" val="68026321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3DF9F-03E4-2D4A-8C73-CD9EB1FA93F5}"/>
              </a:ext>
            </a:extLst>
          </p:cNvPr>
          <p:cNvSpPr>
            <a:spLocks noGrp="1"/>
          </p:cNvSpPr>
          <p:nvPr>
            <p:ph type="title"/>
          </p:nvPr>
        </p:nvSpPr>
        <p:spPr>
          <a:xfrm>
            <a:off x="839790" y="457200"/>
            <a:ext cx="3932236"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EAAA636-196C-B34E-8E36-12C7626710C4}"/>
              </a:ext>
            </a:extLst>
          </p:cNvPr>
          <p:cNvSpPr>
            <a:spLocks noGrp="1"/>
          </p:cNvSpPr>
          <p:nvPr>
            <p:ph idx="1"/>
          </p:nvPr>
        </p:nvSpPr>
        <p:spPr>
          <a:xfrm>
            <a:off x="5183188" y="987426"/>
            <a:ext cx="6172201"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D03DB71-D964-1A46-88EB-6AB4CAE8305C}"/>
              </a:ext>
            </a:extLst>
          </p:cNvPr>
          <p:cNvSpPr>
            <a:spLocks noGrp="1"/>
          </p:cNvSpPr>
          <p:nvPr>
            <p:ph type="body" sz="half" idx="2"/>
          </p:nvPr>
        </p:nvSpPr>
        <p:spPr>
          <a:xfrm>
            <a:off x="839790" y="2057400"/>
            <a:ext cx="3932236" cy="3811588"/>
          </a:xfrm>
          <a:prstGeom prst="rect">
            <a:avLst/>
          </a:prstGeom>
        </p:spPr>
        <p:txBody>
          <a:bodyPr/>
          <a:lstStyle>
            <a:lvl1pPr marL="0" indent="0">
              <a:buNone/>
              <a:defRPr sz="1600"/>
            </a:lvl1pPr>
            <a:lvl2pPr marL="457181" indent="0">
              <a:buNone/>
              <a:defRPr sz="1400"/>
            </a:lvl2pPr>
            <a:lvl3pPr marL="914361" indent="0">
              <a:buNone/>
              <a:defRPr sz="1200"/>
            </a:lvl3pPr>
            <a:lvl4pPr marL="1371543" indent="0">
              <a:buNone/>
              <a:defRPr sz="1000"/>
            </a:lvl4pPr>
            <a:lvl5pPr marL="1828724" indent="0">
              <a:buNone/>
              <a:defRPr sz="1000"/>
            </a:lvl5pPr>
            <a:lvl6pPr marL="2285904" indent="0">
              <a:buNone/>
              <a:defRPr sz="1000"/>
            </a:lvl6pPr>
            <a:lvl7pPr marL="2743085" indent="0">
              <a:buNone/>
              <a:defRPr sz="1000"/>
            </a:lvl7pPr>
            <a:lvl8pPr marL="3200266" indent="0">
              <a:buNone/>
              <a:defRPr sz="1000"/>
            </a:lvl8pPr>
            <a:lvl9pPr marL="3657447"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E711710-A939-F84B-8683-D705642BD454}"/>
              </a:ext>
            </a:extLst>
          </p:cNvPr>
          <p:cNvSpPr>
            <a:spLocks noGrp="1"/>
          </p:cNvSpPr>
          <p:nvPr>
            <p:ph type="dt" sz="half" idx="10"/>
          </p:nvPr>
        </p:nvSpPr>
        <p:spPr/>
        <p:txBody>
          <a:bodyPr/>
          <a:lstStyle/>
          <a:p>
            <a:fld id="{6134A85A-F517-B84D-9214-7EC82D2BC1FC}" type="datetimeFigureOut">
              <a:rPr lang="en-US" smtClean="0"/>
              <a:t>2/8/21</a:t>
            </a:fld>
            <a:endParaRPr lang="en-US"/>
          </a:p>
        </p:txBody>
      </p:sp>
      <p:sp>
        <p:nvSpPr>
          <p:cNvPr id="6" name="Footer Placeholder 5">
            <a:extLst>
              <a:ext uri="{FF2B5EF4-FFF2-40B4-BE49-F238E27FC236}">
                <a16:creationId xmlns:a16="http://schemas.microsoft.com/office/drawing/2014/main" id="{4DC4CD12-B6BA-B74D-9975-6567C6D5E0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A894F0-A094-EB45-B854-AC2CE568835A}"/>
              </a:ext>
            </a:extLst>
          </p:cNvPr>
          <p:cNvSpPr>
            <a:spLocks noGrp="1"/>
          </p:cNvSpPr>
          <p:nvPr>
            <p:ph type="sldNum" sz="quarter" idx="12"/>
          </p:nvPr>
        </p:nvSpPr>
        <p:spPr/>
        <p:txBody>
          <a:bodyPr/>
          <a:lstStyle/>
          <a:p>
            <a:fld id="{2548D0EC-F8CB-074B-BC4C-8EBF90199937}" type="slidenum">
              <a:rPr lang="en-US" smtClean="0"/>
              <a:t>‹#›</a:t>
            </a:fld>
            <a:endParaRPr lang="en-US"/>
          </a:p>
        </p:txBody>
      </p:sp>
    </p:spTree>
    <p:extLst>
      <p:ext uri="{BB962C8B-B14F-4D97-AF65-F5344CB8AC3E}">
        <p14:creationId xmlns:p14="http://schemas.microsoft.com/office/powerpoint/2010/main" val="332658849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23784-3503-DB46-90AD-920C280BEA95}"/>
              </a:ext>
            </a:extLst>
          </p:cNvPr>
          <p:cNvSpPr>
            <a:spLocks noGrp="1"/>
          </p:cNvSpPr>
          <p:nvPr>
            <p:ph type="title"/>
          </p:nvPr>
        </p:nvSpPr>
        <p:spPr>
          <a:xfrm>
            <a:off x="839790" y="457200"/>
            <a:ext cx="3932236"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11A924F-C866-FA4F-81F5-986CD8DC4B1F}"/>
              </a:ext>
            </a:extLst>
          </p:cNvPr>
          <p:cNvSpPr>
            <a:spLocks noGrp="1"/>
          </p:cNvSpPr>
          <p:nvPr>
            <p:ph type="pic" idx="1"/>
          </p:nvPr>
        </p:nvSpPr>
        <p:spPr>
          <a:xfrm>
            <a:off x="5183188" y="987426"/>
            <a:ext cx="6172201" cy="4873625"/>
          </a:xfrm>
          <a:prstGeom prst="rect">
            <a:avLst/>
          </a:prstGeom>
        </p:spPr>
        <p:txBody>
          <a:bodyPr/>
          <a:lstStyle>
            <a:lvl1pPr marL="0" indent="0">
              <a:buNone/>
              <a:defRPr sz="3200"/>
            </a:lvl1pPr>
            <a:lvl2pPr marL="457181" indent="0">
              <a:buNone/>
              <a:defRPr sz="2800"/>
            </a:lvl2pPr>
            <a:lvl3pPr marL="914361" indent="0">
              <a:buNone/>
              <a:defRPr sz="2400"/>
            </a:lvl3pPr>
            <a:lvl4pPr marL="1371543" indent="0">
              <a:buNone/>
              <a:defRPr sz="2000"/>
            </a:lvl4pPr>
            <a:lvl5pPr marL="1828724" indent="0">
              <a:buNone/>
              <a:defRPr sz="2000"/>
            </a:lvl5pPr>
            <a:lvl6pPr marL="2285904" indent="0">
              <a:buNone/>
              <a:defRPr sz="2000"/>
            </a:lvl6pPr>
            <a:lvl7pPr marL="2743085" indent="0">
              <a:buNone/>
              <a:defRPr sz="2000"/>
            </a:lvl7pPr>
            <a:lvl8pPr marL="3200266" indent="0">
              <a:buNone/>
              <a:defRPr sz="2000"/>
            </a:lvl8pPr>
            <a:lvl9pPr marL="3657447" indent="0">
              <a:buNone/>
              <a:defRPr sz="2000"/>
            </a:lvl9pPr>
          </a:lstStyle>
          <a:p>
            <a:endParaRPr lang="en-US"/>
          </a:p>
        </p:txBody>
      </p:sp>
      <p:sp>
        <p:nvSpPr>
          <p:cNvPr id="4" name="Text Placeholder 3">
            <a:extLst>
              <a:ext uri="{FF2B5EF4-FFF2-40B4-BE49-F238E27FC236}">
                <a16:creationId xmlns:a16="http://schemas.microsoft.com/office/drawing/2014/main" id="{CA0913A9-EF05-5649-A644-8DACEFEC57B1}"/>
              </a:ext>
            </a:extLst>
          </p:cNvPr>
          <p:cNvSpPr>
            <a:spLocks noGrp="1"/>
          </p:cNvSpPr>
          <p:nvPr>
            <p:ph type="body" sz="half" idx="2"/>
          </p:nvPr>
        </p:nvSpPr>
        <p:spPr>
          <a:xfrm>
            <a:off x="839790" y="2057400"/>
            <a:ext cx="3932236" cy="3811588"/>
          </a:xfrm>
          <a:prstGeom prst="rect">
            <a:avLst/>
          </a:prstGeom>
        </p:spPr>
        <p:txBody>
          <a:bodyPr/>
          <a:lstStyle>
            <a:lvl1pPr marL="0" indent="0">
              <a:buNone/>
              <a:defRPr sz="1600"/>
            </a:lvl1pPr>
            <a:lvl2pPr marL="457181" indent="0">
              <a:buNone/>
              <a:defRPr sz="1400"/>
            </a:lvl2pPr>
            <a:lvl3pPr marL="914361" indent="0">
              <a:buNone/>
              <a:defRPr sz="1200"/>
            </a:lvl3pPr>
            <a:lvl4pPr marL="1371543" indent="0">
              <a:buNone/>
              <a:defRPr sz="1000"/>
            </a:lvl4pPr>
            <a:lvl5pPr marL="1828724" indent="0">
              <a:buNone/>
              <a:defRPr sz="1000"/>
            </a:lvl5pPr>
            <a:lvl6pPr marL="2285904" indent="0">
              <a:buNone/>
              <a:defRPr sz="1000"/>
            </a:lvl6pPr>
            <a:lvl7pPr marL="2743085" indent="0">
              <a:buNone/>
              <a:defRPr sz="1000"/>
            </a:lvl7pPr>
            <a:lvl8pPr marL="3200266" indent="0">
              <a:buNone/>
              <a:defRPr sz="1000"/>
            </a:lvl8pPr>
            <a:lvl9pPr marL="3657447"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A61A965-8549-F843-B612-179E96B3A686}"/>
              </a:ext>
            </a:extLst>
          </p:cNvPr>
          <p:cNvSpPr>
            <a:spLocks noGrp="1"/>
          </p:cNvSpPr>
          <p:nvPr>
            <p:ph type="dt" sz="half" idx="10"/>
          </p:nvPr>
        </p:nvSpPr>
        <p:spPr/>
        <p:txBody>
          <a:bodyPr/>
          <a:lstStyle/>
          <a:p>
            <a:fld id="{6134A85A-F517-B84D-9214-7EC82D2BC1FC}" type="datetimeFigureOut">
              <a:rPr lang="en-US" smtClean="0"/>
              <a:t>2/8/21</a:t>
            </a:fld>
            <a:endParaRPr lang="en-US"/>
          </a:p>
        </p:txBody>
      </p:sp>
      <p:sp>
        <p:nvSpPr>
          <p:cNvPr id="6" name="Footer Placeholder 5">
            <a:extLst>
              <a:ext uri="{FF2B5EF4-FFF2-40B4-BE49-F238E27FC236}">
                <a16:creationId xmlns:a16="http://schemas.microsoft.com/office/drawing/2014/main" id="{9BDA3CF1-CD91-C545-9FD1-EBB9EDE2C4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8F200D-E0C3-FB42-A1DF-04C09CC92902}"/>
              </a:ext>
            </a:extLst>
          </p:cNvPr>
          <p:cNvSpPr>
            <a:spLocks noGrp="1"/>
          </p:cNvSpPr>
          <p:nvPr>
            <p:ph type="sldNum" sz="quarter" idx="12"/>
          </p:nvPr>
        </p:nvSpPr>
        <p:spPr/>
        <p:txBody>
          <a:bodyPr/>
          <a:lstStyle/>
          <a:p>
            <a:fld id="{2548D0EC-F8CB-074B-BC4C-8EBF90199937}" type="slidenum">
              <a:rPr lang="en-US" smtClean="0"/>
              <a:t>‹#›</a:t>
            </a:fld>
            <a:endParaRPr lang="en-US"/>
          </a:p>
        </p:txBody>
      </p:sp>
    </p:spTree>
    <p:extLst>
      <p:ext uri="{BB962C8B-B14F-4D97-AF65-F5344CB8AC3E}">
        <p14:creationId xmlns:p14="http://schemas.microsoft.com/office/powerpoint/2010/main" val="370535847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6F4E8-F804-874B-9E68-F54835CA217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3BF5CF5-A071-764F-8C6B-48CB0A79A3CD}"/>
              </a:ext>
            </a:extLst>
          </p:cNvPr>
          <p:cNvSpPr>
            <a:spLocks noGrp="1"/>
          </p:cNvSpPr>
          <p:nvPr>
            <p:ph type="body" orient="vert" idx="1"/>
          </p:nvPr>
        </p:nvSpPr>
        <p:spPr>
          <a:xfrm>
            <a:off x="838202"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07B74B-AB68-2045-99A1-E8B257896CEE}"/>
              </a:ext>
            </a:extLst>
          </p:cNvPr>
          <p:cNvSpPr>
            <a:spLocks noGrp="1"/>
          </p:cNvSpPr>
          <p:nvPr>
            <p:ph type="dt" sz="half" idx="10"/>
          </p:nvPr>
        </p:nvSpPr>
        <p:spPr/>
        <p:txBody>
          <a:bodyPr/>
          <a:lstStyle/>
          <a:p>
            <a:fld id="{6134A85A-F517-B84D-9214-7EC82D2BC1FC}" type="datetimeFigureOut">
              <a:rPr lang="en-US" smtClean="0"/>
              <a:t>2/8/21</a:t>
            </a:fld>
            <a:endParaRPr lang="en-US"/>
          </a:p>
        </p:txBody>
      </p:sp>
      <p:sp>
        <p:nvSpPr>
          <p:cNvPr id="5" name="Footer Placeholder 4">
            <a:extLst>
              <a:ext uri="{FF2B5EF4-FFF2-40B4-BE49-F238E27FC236}">
                <a16:creationId xmlns:a16="http://schemas.microsoft.com/office/drawing/2014/main" id="{041C3105-9829-6F43-BE60-D98DAC434F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8B794E-1320-FA42-917A-2541BF860959}"/>
              </a:ext>
            </a:extLst>
          </p:cNvPr>
          <p:cNvSpPr>
            <a:spLocks noGrp="1"/>
          </p:cNvSpPr>
          <p:nvPr>
            <p:ph type="sldNum" sz="quarter" idx="12"/>
          </p:nvPr>
        </p:nvSpPr>
        <p:spPr/>
        <p:txBody>
          <a:bodyPr/>
          <a:lstStyle/>
          <a:p>
            <a:fld id="{2548D0EC-F8CB-074B-BC4C-8EBF90199937}" type="slidenum">
              <a:rPr lang="en-US" smtClean="0"/>
              <a:t>‹#›</a:t>
            </a:fld>
            <a:endParaRPr lang="en-US"/>
          </a:p>
        </p:txBody>
      </p:sp>
    </p:spTree>
    <p:extLst>
      <p:ext uri="{BB962C8B-B14F-4D97-AF65-F5344CB8AC3E}">
        <p14:creationId xmlns:p14="http://schemas.microsoft.com/office/powerpoint/2010/main" val="138987426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09B6CE-2456-1249-8C68-424B406C898E}"/>
              </a:ext>
            </a:extLst>
          </p:cNvPr>
          <p:cNvSpPr>
            <a:spLocks noGrp="1"/>
          </p:cNvSpPr>
          <p:nvPr>
            <p:ph type="title" orient="vert"/>
          </p:nvPr>
        </p:nvSpPr>
        <p:spPr>
          <a:xfrm>
            <a:off x="8724899"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F72CC3-927E-7441-B8F7-46FB76753540}"/>
              </a:ext>
            </a:extLst>
          </p:cNvPr>
          <p:cNvSpPr>
            <a:spLocks noGrp="1"/>
          </p:cNvSpPr>
          <p:nvPr>
            <p:ph type="body" orient="vert" idx="1"/>
          </p:nvPr>
        </p:nvSpPr>
        <p:spPr>
          <a:xfrm>
            <a:off x="838199"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C4C5B6-C1ED-A549-BD3D-D07FC4B6F89E}"/>
              </a:ext>
            </a:extLst>
          </p:cNvPr>
          <p:cNvSpPr>
            <a:spLocks noGrp="1"/>
          </p:cNvSpPr>
          <p:nvPr>
            <p:ph type="dt" sz="half" idx="10"/>
          </p:nvPr>
        </p:nvSpPr>
        <p:spPr/>
        <p:txBody>
          <a:bodyPr/>
          <a:lstStyle/>
          <a:p>
            <a:fld id="{6134A85A-F517-B84D-9214-7EC82D2BC1FC}" type="datetimeFigureOut">
              <a:rPr lang="en-US" smtClean="0"/>
              <a:t>2/8/21</a:t>
            </a:fld>
            <a:endParaRPr lang="en-US"/>
          </a:p>
        </p:txBody>
      </p:sp>
      <p:sp>
        <p:nvSpPr>
          <p:cNvPr id="5" name="Footer Placeholder 4">
            <a:extLst>
              <a:ext uri="{FF2B5EF4-FFF2-40B4-BE49-F238E27FC236}">
                <a16:creationId xmlns:a16="http://schemas.microsoft.com/office/drawing/2014/main" id="{AEE65298-2108-3047-95A6-75A51769A2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D47221-4CDC-8E41-B068-74C6425F95F8}"/>
              </a:ext>
            </a:extLst>
          </p:cNvPr>
          <p:cNvSpPr>
            <a:spLocks noGrp="1"/>
          </p:cNvSpPr>
          <p:nvPr>
            <p:ph type="sldNum" sz="quarter" idx="12"/>
          </p:nvPr>
        </p:nvSpPr>
        <p:spPr/>
        <p:txBody>
          <a:bodyPr/>
          <a:lstStyle/>
          <a:p>
            <a:fld id="{2548D0EC-F8CB-074B-BC4C-8EBF90199937}" type="slidenum">
              <a:rPr lang="en-US" smtClean="0"/>
              <a:t>‹#›</a:t>
            </a:fld>
            <a:endParaRPr lang="en-US"/>
          </a:p>
        </p:txBody>
      </p:sp>
    </p:spTree>
    <p:extLst>
      <p:ext uri="{BB962C8B-B14F-4D97-AF65-F5344CB8AC3E}">
        <p14:creationId xmlns:p14="http://schemas.microsoft.com/office/powerpoint/2010/main" val="384594858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FB34B-5C59-7E45-B149-91B0EB7D2432}"/>
              </a:ext>
            </a:extLst>
          </p:cNvPr>
          <p:cNvSpPr>
            <a:spLocks noGrp="1"/>
          </p:cNvSpPr>
          <p:nvPr>
            <p:ph type="ctrTitle"/>
          </p:nvPr>
        </p:nvSpPr>
        <p:spPr>
          <a:xfrm>
            <a:off x="1524000" y="1122363"/>
            <a:ext cx="9144000" cy="2387600"/>
          </a:xfrm>
        </p:spPr>
        <p:txBody>
          <a:bodyPr anchor="b"/>
          <a:lstStyle>
            <a:lvl1pPr algn="ctr">
              <a:defRPr sz="5999"/>
            </a:lvl1pPr>
          </a:lstStyle>
          <a:p>
            <a:r>
              <a:rPr lang="en-US"/>
              <a:t>Click to edit Master title style</a:t>
            </a:r>
          </a:p>
        </p:txBody>
      </p:sp>
      <p:sp>
        <p:nvSpPr>
          <p:cNvPr id="3" name="Subtitle 2">
            <a:extLst>
              <a:ext uri="{FF2B5EF4-FFF2-40B4-BE49-F238E27FC236}">
                <a16:creationId xmlns:a16="http://schemas.microsoft.com/office/drawing/2014/main" id="{3FED5BB3-1B6F-F94E-8365-6F338F63D318}"/>
              </a:ext>
            </a:extLst>
          </p:cNvPr>
          <p:cNvSpPr>
            <a:spLocks noGrp="1"/>
          </p:cNvSpPr>
          <p:nvPr>
            <p:ph type="subTitle" idx="1"/>
          </p:nvPr>
        </p:nvSpPr>
        <p:spPr>
          <a:xfrm>
            <a:off x="1524000" y="3602038"/>
            <a:ext cx="9144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B42DD81-683F-184F-8DE6-5BFDD5280D6A}"/>
              </a:ext>
            </a:extLst>
          </p:cNvPr>
          <p:cNvSpPr>
            <a:spLocks noGrp="1"/>
          </p:cNvSpPr>
          <p:nvPr>
            <p:ph type="dt" sz="half" idx="10"/>
          </p:nvPr>
        </p:nvSpPr>
        <p:spPr/>
        <p:txBody>
          <a:bodyPr/>
          <a:lstStyle/>
          <a:p>
            <a:fld id="{AE41076E-769D-994D-AD12-AED9E0FB0F75}" type="datetimeFigureOut">
              <a:rPr lang="en-US" smtClean="0"/>
              <a:t>2/8/21</a:t>
            </a:fld>
            <a:endParaRPr lang="en-US"/>
          </a:p>
        </p:txBody>
      </p:sp>
      <p:sp>
        <p:nvSpPr>
          <p:cNvPr id="5" name="Footer Placeholder 4">
            <a:extLst>
              <a:ext uri="{FF2B5EF4-FFF2-40B4-BE49-F238E27FC236}">
                <a16:creationId xmlns:a16="http://schemas.microsoft.com/office/drawing/2014/main" id="{CD32C1F1-5711-1246-A682-95FB94050C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6D14F5-F8BF-4E49-99A4-631A7CE14020}"/>
              </a:ext>
            </a:extLst>
          </p:cNvPr>
          <p:cNvSpPr>
            <a:spLocks noGrp="1"/>
          </p:cNvSpPr>
          <p:nvPr>
            <p:ph type="sldNum" sz="quarter" idx="12"/>
          </p:nvPr>
        </p:nvSpPr>
        <p:spPr/>
        <p:txBody>
          <a:bodyPr/>
          <a:lstStyle/>
          <a:p>
            <a:fld id="{3AF9E08D-064C-0A4F-8FFD-E8BE5DD9573B}" type="slidenum">
              <a:rPr lang="en-US" smtClean="0"/>
              <a:t>‹#›</a:t>
            </a:fld>
            <a:endParaRPr lang="en-US"/>
          </a:p>
        </p:txBody>
      </p:sp>
    </p:spTree>
    <p:extLst>
      <p:ext uri="{BB962C8B-B14F-4D97-AF65-F5344CB8AC3E}">
        <p14:creationId xmlns:p14="http://schemas.microsoft.com/office/powerpoint/2010/main" val="3614768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6"/>
            <a:ext cx="9148274" cy="1325563"/>
          </a:xfrm>
        </p:spPr>
        <p:txBody>
          <a:bodyPr/>
          <a:lstStyle/>
          <a:p>
            <a:r>
              <a:rPr lang="en-US"/>
              <a:t>Click to edit Master title style</a:t>
            </a:r>
          </a:p>
        </p:txBody>
      </p:sp>
      <p:sp>
        <p:nvSpPr>
          <p:cNvPr id="3" name="Text Placeholder 2"/>
          <p:cNvSpPr>
            <a:spLocks noGrp="1"/>
          </p:cNvSpPr>
          <p:nvPr>
            <p:ph type="body" idx="1"/>
          </p:nvPr>
        </p:nvSpPr>
        <p:spPr>
          <a:xfrm>
            <a:off x="839790" y="1681164"/>
            <a:ext cx="4435596" cy="823912"/>
          </a:xfrm>
        </p:spPr>
        <p:txBody>
          <a:bodyPr anchor="b"/>
          <a:lstStyle>
            <a:lvl1pPr marL="0" indent="0">
              <a:buNone/>
              <a:defRPr sz="2400" b="1"/>
            </a:lvl1pPr>
            <a:lvl2pPr marL="457181" indent="0">
              <a:buNone/>
              <a:defRPr sz="2000" b="1"/>
            </a:lvl2pPr>
            <a:lvl3pPr marL="914361" indent="0">
              <a:buNone/>
              <a:defRPr sz="1800" b="1"/>
            </a:lvl3pPr>
            <a:lvl4pPr marL="1371543" indent="0">
              <a:buNone/>
              <a:defRPr sz="1600" b="1"/>
            </a:lvl4pPr>
            <a:lvl5pPr marL="1828724" indent="0">
              <a:buNone/>
              <a:defRPr sz="1600" b="1"/>
            </a:lvl5pPr>
            <a:lvl6pPr marL="2285904" indent="0">
              <a:buNone/>
              <a:defRPr sz="1600" b="1"/>
            </a:lvl6pPr>
            <a:lvl7pPr marL="2743085" indent="0">
              <a:buNone/>
              <a:defRPr sz="1600" b="1"/>
            </a:lvl7pPr>
            <a:lvl8pPr marL="3200266" indent="0">
              <a:buNone/>
              <a:defRPr sz="1600" b="1"/>
            </a:lvl8pPr>
            <a:lvl9pPr marL="3657447" indent="0">
              <a:buNone/>
              <a:defRPr sz="1600" b="1"/>
            </a:lvl9pPr>
          </a:lstStyle>
          <a:p>
            <a:pPr lvl="0"/>
            <a:r>
              <a:rPr lang="en-US"/>
              <a:t>Edit Master text styles</a:t>
            </a:r>
          </a:p>
        </p:txBody>
      </p:sp>
      <p:sp>
        <p:nvSpPr>
          <p:cNvPr id="4" name="Content Placeholder 3"/>
          <p:cNvSpPr>
            <a:spLocks noGrp="1"/>
          </p:cNvSpPr>
          <p:nvPr>
            <p:ph sz="half" idx="2"/>
          </p:nvPr>
        </p:nvSpPr>
        <p:spPr>
          <a:xfrm>
            <a:off x="839790" y="2505075"/>
            <a:ext cx="4435596" cy="30368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619539" y="1681164"/>
            <a:ext cx="4368524" cy="823912"/>
          </a:xfrm>
        </p:spPr>
        <p:txBody>
          <a:bodyPr anchor="b"/>
          <a:lstStyle>
            <a:lvl1pPr marL="0" indent="0">
              <a:buNone/>
              <a:defRPr sz="2400" b="1"/>
            </a:lvl1pPr>
            <a:lvl2pPr marL="457181" indent="0">
              <a:buNone/>
              <a:defRPr sz="2000" b="1"/>
            </a:lvl2pPr>
            <a:lvl3pPr marL="914361" indent="0">
              <a:buNone/>
              <a:defRPr sz="1800" b="1"/>
            </a:lvl3pPr>
            <a:lvl4pPr marL="1371543" indent="0">
              <a:buNone/>
              <a:defRPr sz="1600" b="1"/>
            </a:lvl4pPr>
            <a:lvl5pPr marL="1828724" indent="0">
              <a:buNone/>
              <a:defRPr sz="1600" b="1"/>
            </a:lvl5pPr>
            <a:lvl6pPr marL="2285904" indent="0">
              <a:buNone/>
              <a:defRPr sz="1600" b="1"/>
            </a:lvl6pPr>
            <a:lvl7pPr marL="2743085" indent="0">
              <a:buNone/>
              <a:defRPr sz="1600" b="1"/>
            </a:lvl7pPr>
            <a:lvl8pPr marL="3200266" indent="0">
              <a:buNone/>
              <a:defRPr sz="1600" b="1"/>
            </a:lvl8pPr>
            <a:lvl9pPr marL="3657447" indent="0">
              <a:buNone/>
              <a:defRPr sz="1600" b="1"/>
            </a:lvl9pPr>
          </a:lstStyle>
          <a:p>
            <a:pPr lvl="0"/>
            <a:r>
              <a:rPr lang="en-US"/>
              <a:t>Edit Master text styles</a:t>
            </a:r>
          </a:p>
        </p:txBody>
      </p:sp>
      <p:sp>
        <p:nvSpPr>
          <p:cNvPr id="6" name="Content Placeholder 5"/>
          <p:cNvSpPr>
            <a:spLocks noGrp="1"/>
          </p:cNvSpPr>
          <p:nvPr>
            <p:ph sz="quarter" idx="4"/>
          </p:nvPr>
        </p:nvSpPr>
        <p:spPr>
          <a:xfrm>
            <a:off x="5619539" y="2505075"/>
            <a:ext cx="4368524" cy="30368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478DA99-1ED3-F944-BC99-F7C71722FEC6}" type="datetimeFigureOut">
              <a:rPr lang="en-US" smtClean="0"/>
              <a:t>2/8/21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8FAA5A-C444-814B-AFD0-86E9B49918DA}" type="slidenum">
              <a:rPr lang="en-US" smtClean="0"/>
              <a:t>‹#›</a:t>
            </a:fld>
            <a:endParaRPr lang="en-US"/>
          </a:p>
        </p:txBody>
      </p:sp>
    </p:spTree>
    <p:extLst>
      <p:ext uri="{BB962C8B-B14F-4D97-AF65-F5344CB8AC3E}">
        <p14:creationId xmlns:p14="http://schemas.microsoft.com/office/powerpoint/2010/main" val="156333247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8E500-26A4-BF4F-A737-D527D1476E9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33B1977-3A19-9F4B-9D72-F14AC6501FF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89315B-8C77-6045-9642-3852233C89BC}"/>
              </a:ext>
            </a:extLst>
          </p:cNvPr>
          <p:cNvSpPr>
            <a:spLocks noGrp="1"/>
          </p:cNvSpPr>
          <p:nvPr>
            <p:ph type="dt" sz="half" idx="10"/>
          </p:nvPr>
        </p:nvSpPr>
        <p:spPr/>
        <p:txBody>
          <a:bodyPr/>
          <a:lstStyle/>
          <a:p>
            <a:fld id="{AE41076E-769D-994D-AD12-AED9E0FB0F75}" type="datetimeFigureOut">
              <a:rPr lang="en-US" smtClean="0"/>
              <a:t>2/8/21</a:t>
            </a:fld>
            <a:endParaRPr lang="en-US"/>
          </a:p>
        </p:txBody>
      </p:sp>
      <p:sp>
        <p:nvSpPr>
          <p:cNvPr id="5" name="Footer Placeholder 4">
            <a:extLst>
              <a:ext uri="{FF2B5EF4-FFF2-40B4-BE49-F238E27FC236}">
                <a16:creationId xmlns:a16="http://schemas.microsoft.com/office/drawing/2014/main" id="{D376156D-E3F5-CB4E-BD60-305930FA7B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30D8C6-0F64-6F4B-A792-8B2C378721D1}"/>
              </a:ext>
            </a:extLst>
          </p:cNvPr>
          <p:cNvSpPr>
            <a:spLocks noGrp="1"/>
          </p:cNvSpPr>
          <p:nvPr>
            <p:ph type="sldNum" sz="quarter" idx="12"/>
          </p:nvPr>
        </p:nvSpPr>
        <p:spPr/>
        <p:txBody>
          <a:bodyPr/>
          <a:lstStyle/>
          <a:p>
            <a:fld id="{3AF9E08D-064C-0A4F-8FFD-E8BE5DD9573B}" type="slidenum">
              <a:rPr lang="en-US" smtClean="0"/>
              <a:t>‹#›</a:t>
            </a:fld>
            <a:endParaRPr lang="en-US"/>
          </a:p>
        </p:txBody>
      </p:sp>
    </p:spTree>
    <p:extLst>
      <p:ext uri="{BB962C8B-B14F-4D97-AF65-F5344CB8AC3E}">
        <p14:creationId xmlns:p14="http://schemas.microsoft.com/office/powerpoint/2010/main" val="27676853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6DE52-1EA5-3643-AE0D-AE2268B1980B}"/>
              </a:ext>
            </a:extLst>
          </p:cNvPr>
          <p:cNvSpPr>
            <a:spLocks noGrp="1"/>
          </p:cNvSpPr>
          <p:nvPr>
            <p:ph type="title"/>
          </p:nvPr>
        </p:nvSpPr>
        <p:spPr>
          <a:xfrm>
            <a:off x="831852" y="1709738"/>
            <a:ext cx="10515600" cy="2852737"/>
          </a:xfrm>
        </p:spPr>
        <p:txBody>
          <a:bodyPr anchor="b"/>
          <a:lstStyle>
            <a:lvl1pPr>
              <a:defRPr sz="5999"/>
            </a:lvl1pPr>
          </a:lstStyle>
          <a:p>
            <a:r>
              <a:rPr lang="en-US"/>
              <a:t>Click to edit Master title style</a:t>
            </a:r>
          </a:p>
        </p:txBody>
      </p:sp>
      <p:sp>
        <p:nvSpPr>
          <p:cNvPr id="3" name="Text Placeholder 2">
            <a:extLst>
              <a:ext uri="{FF2B5EF4-FFF2-40B4-BE49-F238E27FC236}">
                <a16:creationId xmlns:a16="http://schemas.microsoft.com/office/drawing/2014/main" id="{4FFD3437-7A68-AB4C-9F06-D398519560FC}"/>
              </a:ext>
            </a:extLst>
          </p:cNvPr>
          <p:cNvSpPr>
            <a:spLocks noGrp="1"/>
          </p:cNvSpPr>
          <p:nvPr>
            <p:ph type="body" idx="1"/>
          </p:nvPr>
        </p:nvSpPr>
        <p:spPr>
          <a:xfrm>
            <a:off x="831852" y="4589464"/>
            <a:ext cx="10515600" cy="1500187"/>
          </a:xfrm>
        </p:spPr>
        <p:txBody>
          <a:bodyPr/>
          <a:lstStyle>
            <a:lvl1pPr marL="0" indent="0">
              <a:buNone/>
              <a:defRPr sz="2400">
                <a:solidFill>
                  <a:schemeClr val="tx1">
                    <a:tint val="75000"/>
                  </a:schemeClr>
                </a:solidFill>
              </a:defRPr>
            </a:lvl1pPr>
            <a:lvl2pPr marL="457181" indent="0">
              <a:buNone/>
              <a:defRPr sz="2000">
                <a:solidFill>
                  <a:schemeClr val="tx1">
                    <a:tint val="75000"/>
                  </a:schemeClr>
                </a:solidFill>
              </a:defRPr>
            </a:lvl2pPr>
            <a:lvl3pPr marL="914361" indent="0">
              <a:buNone/>
              <a:defRPr sz="1800">
                <a:solidFill>
                  <a:schemeClr val="tx1">
                    <a:tint val="75000"/>
                  </a:schemeClr>
                </a:solidFill>
              </a:defRPr>
            </a:lvl3pPr>
            <a:lvl4pPr marL="1371543" indent="0">
              <a:buNone/>
              <a:defRPr sz="1600">
                <a:solidFill>
                  <a:schemeClr val="tx1">
                    <a:tint val="75000"/>
                  </a:schemeClr>
                </a:solidFill>
              </a:defRPr>
            </a:lvl4pPr>
            <a:lvl5pPr marL="1828724" indent="0">
              <a:buNone/>
              <a:defRPr sz="1600">
                <a:solidFill>
                  <a:schemeClr val="tx1">
                    <a:tint val="75000"/>
                  </a:schemeClr>
                </a:solidFill>
              </a:defRPr>
            </a:lvl5pPr>
            <a:lvl6pPr marL="2285904" indent="0">
              <a:buNone/>
              <a:defRPr sz="1600">
                <a:solidFill>
                  <a:schemeClr val="tx1">
                    <a:tint val="75000"/>
                  </a:schemeClr>
                </a:solidFill>
              </a:defRPr>
            </a:lvl6pPr>
            <a:lvl7pPr marL="2743085" indent="0">
              <a:buNone/>
              <a:defRPr sz="1600">
                <a:solidFill>
                  <a:schemeClr val="tx1">
                    <a:tint val="75000"/>
                  </a:schemeClr>
                </a:solidFill>
              </a:defRPr>
            </a:lvl7pPr>
            <a:lvl8pPr marL="3200266" indent="0">
              <a:buNone/>
              <a:defRPr sz="1600">
                <a:solidFill>
                  <a:schemeClr val="tx1">
                    <a:tint val="75000"/>
                  </a:schemeClr>
                </a:solidFill>
              </a:defRPr>
            </a:lvl8pPr>
            <a:lvl9pPr marL="3657447"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6D76892-DD3E-4845-BEE5-54E46F8D2BAB}"/>
              </a:ext>
            </a:extLst>
          </p:cNvPr>
          <p:cNvSpPr>
            <a:spLocks noGrp="1"/>
          </p:cNvSpPr>
          <p:nvPr>
            <p:ph type="dt" sz="half" idx="10"/>
          </p:nvPr>
        </p:nvSpPr>
        <p:spPr/>
        <p:txBody>
          <a:bodyPr/>
          <a:lstStyle/>
          <a:p>
            <a:fld id="{AE41076E-769D-994D-AD12-AED9E0FB0F75}" type="datetimeFigureOut">
              <a:rPr lang="en-US" smtClean="0"/>
              <a:t>2/8/21</a:t>
            </a:fld>
            <a:endParaRPr lang="en-US"/>
          </a:p>
        </p:txBody>
      </p:sp>
      <p:sp>
        <p:nvSpPr>
          <p:cNvPr id="5" name="Footer Placeholder 4">
            <a:extLst>
              <a:ext uri="{FF2B5EF4-FFF2-40B4-BE49-F238E27FC236}">
                <a16:creationId xmlns:a16="http://schemas.microsoft.com/office/drawing/2014/main" id="{12D591A1-A767-AC49-A16C-3F3C9E9479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0272BC-724E-F341-A4FC-941E8745DC54}"/>
              </a:ext>
            </a:extLst>
          </p:cNvPr>
          <p:cNvSpPr>
            <a:spLocks noGrp="1"/>
          </p:cNvSpPr>
          <p:nvPr>
            <p:ph type="sldNum" sz="quarter" idx="12"/>
          </p:nvPr>
        </p:nvSpPr>
        <p:spPr/>
        <p:txBody>
          <a:bodyPr/>
          <a:lstStyle/>
          <a:p>
            <a:fld id="{3AF9E08D-064C-0A4F-8FFD-E8BE5DD9573B}" type="slidenum">
              <a:rPr lang="en-US" smtClean="0"/>
              <a:t>‹#›</a:t>
            </a:fld>
            <a:endParaRPr lang="en-US"/>
          </a:p>
        </p:txBody>
      </p:sp>
    </p:spTree>
    <p:extLst>
      <p:ext uri="{BB962C8B-B14F-4D97-AF65-F5344CB8AC3E}">
        <p14:creationId xmlns:p14="http://schemas.microsoft.com/office/powerpoint/2010/main" val="101049261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933AE-6685-1348-AEC6-F1848186B98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295CBB-BDDB-584B-B414-5F581123061D}"/>
              </a:ext>
            </a:extLst>
          </p:cNvPr>
          <p:cNvSpPr>
            <a:spLocks noGrp="1"/>
          </p:cNvSpPr>
          <p:nvPr>
            <p:ph sz="half" idx="1"/>
          </p:nvPr>
        </p:nvSpPr>
        <p:spPr>
          <a:xfrm>
            <a:off x="838201"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2724C79-869E-7C4C-8756-EA02DA39DD89}"/>
              </a:ext>
            </a:extLst>
          </p:cNvPr>
          <p:cNvSpPr>
            <a:spLocks noGrp="1"/>
          </p:cNvSpPr>
          <p:nvPr>
            <p:ph sz="half" idx="2"/>
          </p:nvPr>
        </p:nvSpPr>
        <p:spPr>
          <a:xfrm>
            <a:off x="6172201"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BA54D99-9257-1B46-A005-DFB653607D73}"/>
              </a:ext>
            </a:extLst>
          </p:cNvPr>
          <p:cNvSpPr>
            <a:spLocks noGrp="1"/>
          </p:cNvSpPr>
          <p:nvPr>
            <p:ph type="dt" sz="half" idx="10"/>
          </p:nvPr>
        </p:nvSpPr>
        <p:spPr/>
        <p:txBody>
          <a:bodyPr/>
          <a:lstStyle/>
          <a:p>
            <a:fld id="{AE41076E-769D-994D-AD12-AED9E0FB0F75}" type="datetimeFigureOut">
              <a:rPr lang="en-US" smtClean="0"/>
              <a:t>2/8/21</a:t>
            </a:fld>
            <a:endParaRPr lang="en-US"/>
          </a:p>
        </p:txBody>
      </p:sp>
      <p:sp>
        <p:nvSpPr>
          <p:cNvPr id="6" name="Footer Placeholder 5">
            <a:extLst>
              <a:ext uri="{FF2B5EF4-FFF2-40B4-BE49-F238E27FC236}">
                <a16:creationId xmlns:a16="http://schemas.microsoft.com/office/drawing/2014/main" id="{F5850664-35B1-B047-B5D7-C90877EBC3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FB4789-7BC4-034E-BFF7-CB4F5745318A}"/>
              </a:ext>
            </a:extLst>
          </p:cNvPr>
          <p:cNvSpPr>
            <a:spLocks noGrp="1"/>
          </p:cNvSpPr>
          <p:nvPr>
            <p:ph type="sldNum" sz="quarter" idx="12"/>
          </p:nvPr>
        </p:nvSpPr>
        <p:spPr/>
        <p:txBody>
          <a:bodyPr/>
          <a:lstStyle/>
          <a:p>
            <a:fld id="{3AF9E08D-064C-0A4F-8FFD-E8BE5DD9573B}" type="slidenum">
              <a:rPr lang="en-US" smtClean="0"/>
              <a:t>‹#›</a:t>
            </a:fld>
            <a:endParaRPr lang="en-US"/>
          </a:p>
        </p:txBody>
      </p:sp>
    </p:spTree>
    <p:extLst>
      <p:ext uri="{BB962C8B-B14F-4D97-AF65-F5344CB8AC3E}">
        <p14:creationId xmlns:p14="http://schemas.microsoft.com/office/powerpoint/2010/main" val="277932150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FE63B-2C5C-1C44-9BB2-A00C4A792961}"/>
              </a:ext>
            </a:extLst>
          </p:cNvPr>
          <p:cNvSpPr>
            <a:spLocks noGrp="1"/>
          </p:cNvSpPr>
          <p:nvPr>
            <p:ph type="title"/>
          </p:nvPr>
        </p:nvSpPr>
        <p:spPr>
          <a:xfrm>
            <a:off x="839789" y="365126"/>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23E7CB3-DCBF-3143-A630-196FE83CF06D}"/>
              </a:ext>
            </a:extLst>
          </p:cNvPr>
          <p:cNvSpPr>
            <a:spLocks noGrp="1"/>
          </p:cNvSpPr>
          <p:nvPr>
            <p:ph type="body" idx="1"/>
          </p:nvPr>
        </p:nvSpPr>
        <p:spPr>
          <a:xfrm>
            <a:off x="839789" y="1681164"/>
            <a:ext cx="5157787" cy="823912"/>
          </a:xfrm>
        </p:spPr>
        <p:txBody>
          <a:bodyPr anchor="b"/>
          <a:lstStyle>
            <a:lvl1pPr marL="0" indent="0">
              <a:buNone/>
              <a:defRPr sz="2400" b="1"/>
            </a:lvl1pPr>
            <a:lvl2pPr marL="457181" indent="0">
              <a:buNone/>
              <a:defRPr sz="2000" b="1"/>
            </a:lvl2pPr>
            <a:lvl3pPr marL="914361" indent="0">
              <a:buNone/>
              <a:defRPr sz="1800" b="1"/>
            </a:lvl3pPr>
            <a:lvl4pPr marL="1371543" indent="0">
              <a:buNone/>
              <a:defRPr sz="1600" b="1"/>
            </a:lvl4pPr>
            <a:lvl5pPr marL="1828724" indent="0">
              <a:buNone/>
              <a:defRPr sz="1600" b="1"/>
            </a:lvl5pPr>
            <a:lvl6pPr marL="2285904" indent="0">
              <a:buNone/>
              <a:defRPr sz="1600" b="1"/>
            </a:lvl6pPr>
            <a:lvl7pPr marL="2743085" indent="0">
              <a:buNone/>
              <a:defRPr sz="1600" b="1"/>
            </a:lvl7pPr>
            <a:lvl8pPr marL="3200266" indent="0">
              <a:buNone/>
              <a:defRPr sz="1600" b="1"/>
            </a:lvl8pPr>
            <a:lvl9pPr marL="3657447"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7DDF094-D769-004E-9C71-EF9FC1F95773}"/>
              </a:ext>
            </a:extLst>
          </p:cNvPr>
          <p:cNvSpPr>
            <a:spLocks noGrp="1"/>
          </p:cNvSpPr>
          <p:nvPr>
            <p:ph sz="half" idx="2"/>
          </p:nvPr>
        </p:nvSpPr>
        <p:spPr>
          <a:xfrm>
            <a:off x="839789" y="2505076"/>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D5BA426-1A7D-6D4C-ACF1-9E6D0EE6255E}"/>
              </a:ext>
            </a:extLst>
          </p:cNvPr>
          <p:cNvSpPr>
            <a:spLocks noGrp="1"/>
          </p:cNvSpPr>
          <p:nvPr>
            <p:ph type="body" sz="quarter" idx="3"/>
          </p:nvPr>
        </p:nvSpPr>
        <p:spPr>
          <a:xfrm>
            <a:off x="6172202" y="1681164"/>
            <a:ext cx="5183188" cy="823912"/>
          </a:xfrm>
        </p:spPr>
        <p:txBody>
          <a:bodyPr anchor="b"/>
          <a:lstStyle>
            <a:lvl1pPr marL="0" indent="0">
              <a:buNone/>
              <a:defRPr sz="2400" b="1"/>
            </a:lvl1pPr>
            <a:lvl2pPr marL="457181" indent="0">
              <a:buNone/>
              <a:defRPr sz="2000" b="1"/>
            </a:lvl2pPr>
            <a:lvl3pPr marL="914361" indent="0">
              <a:buNone/>
              <a:defRPr sz="1800" b="1"/>
            </a:lvl3pPr>
            <a:lvl4pPr marL="1371543" indent="0">
              <a:buNone/>
              <a:defRPr sz="1600" b="1"/>
            </a:lvl4pPr>
            <a:lvl5pPr marL="1828724" indent="0">
              <a:buNone/>
              <a:defRPr sz="1600" b="1"/>
            </a:lvl5pPr>
            <a:lvl6pPr marL="2285904" indent="0">
              <a:buNone/>
              <a:defRPr sz="1600" b="1"/>
            </a:lvl6pPr>
            <a:lvl7pPr marL="2743085" indent="0">
              <a:buNone/>
              <a:defRPr sz="1600" b="1"/>
            </a:lvl7pPr>
            <a:lvl8pPr marL="3200266" indent="0">
              <a:buNone/>
              <a:defRPr sz="1600" b="1"/>
            </a:lvl8pPr>
            <a:lvl9pPr marL="3657447"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989A5B4-ADC1-4E42-88AB-5E7B2574C98A}"/>
              </a:ext>
            </a:extLst>
          </p:cNvPr>
          <p:cNvSpPr>
            <a:spLocks noGrp="1"/>
          </p:cNvSpPr>
          <p:nvPr>
            <p:ph sz="quarter" idx="4"/>
          </p:nvPr>
        </p:nvSpPr>
        <p:spPr>
          <a:xfrm>
            <a:off x="6172202" y="2505076"/>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1F52982-232C-0C4F-9261-13021D491B67}"/>
              </a:ext>
            </a:extLst>
          </p:cNvPr>
          <p:cNvSpPr>
            <a:spLocks noGrp="1"/>
          </p:cNvSpPr>
          <p:nvPr>
            <p:ph type="dt" sz="half" idx="10"/>
          </p:nvPr>
        </p:nvSpPr>
        <p:spPr/>
        <p:txBody>
          <a:bodyPr/>
          <a:lstStyle/>
          <a:p>
            <a:fld id="{AE41076E-769D-994D-AD12-AED9E0FB0F75}" type="datetimeFigureOut">
              <a:rPr lang="en-US" smtClean="0"/>
              <a:t>2/8/21</a:t>
            </a:fld>
            <a:endParaRPr lang="en-US"/>
          </a:p>
        </p:txBody>
      </p:sp>
      <p:sp>
        <p:nvSpPr>
          <p:cNvPr id="8" name="Footer Placeholder 7">
            <a:extLst>
              <a:ext uri="{FF2B5EF4-FFF2-40B4-BE49-F238E27FC236}">
                <a16:creationId xmlns:a16="http://schemas.microsoft.com/office/drawing/2014/main" id="{1705F16B-0731-3348-8178-EE39154FE8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6220632-D22D-7445-B873-201B8F629A77}"/>
              </a:ext>
            </a:extLst>
          </p:cNvPr>
          <p:cNvSpPr>
            <a:spLocks noGrp="1"/>
          </p:cNvSpPr>
          <p:nvPr>
            <p:ph type="sldNum" sz="quarter" idx="12"/>
          </p:nvPr>
        </p:nvSpPr>
        <p:spPr/>
        <p:txBody>
          <a:bodyPr/>
          <a:lstStyle/>
          <a:p>
            <a:fld id="{3AF9E08D-064C-0A4F-8FFD-E8BE5DD9573B}" type="slidenum">
              <a:rPr lang="en-US" smtClean="0"/>
              <a:t>‹#›</a:t>
            </a:fld>
            <a:endParaRPr lang="en-US"/>
          </a:p>
        </p:txBody>
      </p:sp>
    </p:spTree>
    <p:extLst>
      <p:ext uri="{BB962C8B-B14F-4D97-AF65-F5344CB8AC3E}">
        <p14:creationId xmlns:p14="http://schemas.microsoft.com/office/powerpoint/2010/main" val="104564758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0C4A9-F0A8-6A40-9CB8-1124CAC3ED7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A5B138-8849-A84D-B966-9DF1E94FED86}"/>
              </a:ext>
            </a:extLst>
          </p:cNvPr>
          <p:cNvSpPr>
            <a:spLocks noGrp="1"/>
          </p:cNvSpPr>
          <p:nvPr>
            <p:ph type="dt" sz="half" idx="10"/>
          </p:nvPr>
        </p:nvSpPr>
        <p:spPr/>
        <p:txBody>
          <a:bodyPr/>
          <a:lstStyle/>
          <a:p>
            <a:fld id="{AE41076E-769D-994D-AD12-AED9E0FB0F75}" type="datetimeFigureOut">
              <a:rPr lang="en-US" smtClean="0"/>
              <a:t>2/8/21</a:t>
            </a:fld>
            <a:endParaRPr lang="en-US"/>
          </a:p>
        </p:txBody>
      </p:sp>
      <p:sp>
        <p:nvSpPr>
          <p:cNvPr id="4" name="Footer Placeholder 3">
            <a:extLst>
              <a:ext uri="{FF2B5EF4-FFF2-40B4-BE49-F238E27FC236}">
                <a16:creationId xmlns:a16="http://schemas.microsoft.com/office/drawing/2014/main" id="{A0C1E746-A580-3A49-A4C0-FBB9C3B774B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8485002-354D-3147-A2CB-3BEDFCDF676C}"/>
              </a:ext>
            </a:extLst>
          </p:cNvPr>
          <p:cNvSpPr>
            <a:spLocks noGrp="1"/>
          </p:cNvSpPr>
          <p:nvPr>
            <p:ph type="sldNum" sz="quarter" idx="12"/>
          </p:nvPr>
        </p:nvSpPr>
        <p:spPr/>
        <p:txBody>
          <a:bodyPr/>
          <a:lstStyle/>
          <a:p>
            <a:fld id="{3AF9E08D-064C-0A4F-8FFD-E8BE5DD9573B}" type="slidenum">
              <a:rPr lang="en-US" smtClean="0"/>
              <a:t>‹#›</a:t>
            </a:fld>
            <a:endParaRPr lang="en-US"/>
          </a:p>
        </p:txBody>
      </p:sp>
    </p:spTree>
    <p:extLst>
      <p:ext uri="{BB962C8B-B14F-4D97-AF65-F5344CB8AC3E}">
        <p14:creationId xmlns:p14="http://schemas.microsoft.com/office/powerpoint/2010/main" val="180149554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5B674F-B1BD-DA40-A3B1-AD8CFF1C3B7F}"/>
              </a:ext>
            </a:extLst>
          </p:cNvPr>
          <p:cNvSpPr>
            <a:spLocks noGrp="1"/>
          </p:cNvSpPr>
          <p:nvPr>
            <p:ph type="dt" sz="half" idx="10"/>
          </p:nvPr>
        </p:nvSpPr>
        <p:spPr/>
        <p:txBody>
          <a:bodyPr/>
          <a:lstStyle/>
          <a:p>
            <a:fld id="{AE41076E-769D-994D-AD12-AED9E0FB0F75}" type="datetimeFigureOut">
              <a:rPr lang="en-US" smtClean="0"/>
              <a:t>2/8/21</a:t>
            </a:fld>
            <a:endParaRPr lang="en-US"/>
          </a:p>
        </p:txBody>
      </p:sp>
      <p:sp>
        <p:nvSpPr>
          <p:cNvPr id="3" name="Footer Placeholder 2">
            <a:extLst>
              <a:ext uri="{FF2B5EF4-FFF2-40B4-BE49-F238E27FC236}">
                <a16:creationId xmlns:a16="http://schemas.microsoft.com/office/drawing/2014/main" id="{A388047D-DD3C-A24E-81B1-ECA252FDA4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434987D-AB8F-6B41-8A85-19B75E7EF2B6}"/>
              </a:ext>
            </a:extLst>
          </p:cNvPr>
          <p:cNvSpPr>
            <a:spLocks noGrp="1"/>
          </p:cNvSpPr>
          <p:nvPr>
            <p:ph type="sldNum" sz="quarter" idx="12"/>
          </p:nvPr>
        </p:nvSpPr>
        <p:spPr/>
        <p:txBody>
          <a:bodyPr/>
          <a:lstStyle/>
          <a:p>
            <a:fld id="{3AF9E08D-064C-0A4F-8FFD-E8BE5DD9573B}" type="slidenum">
              <a:rPr lang="en-US" smtClean="0"/>
              <a:t>‹#›</a:t>
            </a:fld>
            <a:endParaRPr lang="en-US"/>
          </a:p>
        </p:txBody>
      </p:sp>
    </p:spTree>
    <p:extLst>
      <p:ext uri="{BB962C8B-B14F-4D97-AF65-F5344CB8AC3E}">
        <p14:creationId xmlns:p14="http://schemas.microsoft.com/office/powerpoint/2010/main" val="296466587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1AC9-9FCD-E547-88D9-0D094C19ACD3}"/>
              </a:ext>
            </a:extLst>
          </p:cNvPr>
          <p:cNvSpPr>
            <a:spLocks noGrp="1"/>
          </p:cNvSpPr>
          <p:nvPr>
            <p:ph type="title"/>
          </p:nvPr>
        </p:nvSpPr>
        <p:spPr>
          <a:xfrm>
            <a:off x="839790" y="457200"/>
            <a:ext cx="3932236"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28DEFD-AA86-5E40-BEED-B07B024AC6B9}"/>
              </a:ext>
            </a:extLst>
          </p:cNvPr>
          <p:cNvSpPr>
            <a:spLocks noGrp="1"/>
          </p:cNvSpPr>
          <p:nvPr>
            <p:ph idx="1"/>
          </p:nvPr>
        </p:nvSpPr>
        <p:spPr>
          <a:xfrm>
            <a:off x="5183188" y="987426"/>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82EA183-3F13-A14B-BD5B-F62D5A294168}"/>
              </a:ext>
            </a:extLst>
          </p:cNvPr>
          <p:cNvSpPr>
            <a:spLocks noGrp="1"/>
          </p:cNvSpPr>
          <p:nvPr>
            <p:ph type="body" sz="half" idx="2"/>
          </p:nvPr>
        </p:nvSpPr>
        <p:spPr>
          <a:xfrm>
            <a:off x="839790" y="2057400"/>
            <a:ext cx="3932236" cy="3811588"/>
          </a:xfrm>
        </p:spPr>
        <p:txBody>
          <a:bodyPr/>
          <a:lstStyle>
            <a:lvl1pPr marL="0" indent="0">
              <a:buNone/>
              <a:defRPr sz="1600"/>
            </a:lvl1pPr>
            <a:lvl2pPr marL="457181" indent="0">
              <a:buNone/>
              <a:defRPr sz="1400"/>
            </a:lvl2pPr>
            <a:lvl3pPr marL="914361" indent="0">
              <a:buNone/>
              <a:defRPr sz="1200"/>
            </a:lvl3pPr>
            <a:lvl4pPr marL="1371543" indent="0">
              <a:buNone/>
              <a:defRPr sz="1000"/>
            </a:lvl4pPr>
            <a:lvl5pPr marL="1828724" indent="0">
              <a:buNone/>
              <a:defRPr sz="1000"/>
            </a:lvl5pPr>
            <a:lvl6pPr marL="2285904" indent="0">
              <a:buNone/>
              <a:defRPr sz="1000"/>
            </a:lvl6pPr>
            <a:lvl7pPr marL="2743085" indent="0">
              <a:buNone/>
              <a:defRPr sz="1000"/>
            </a:lvl7pPr>
            <a:lvl8pPr marL="3200266" indent="0">
              <a:buNone/>
              <a:defRPr sz="1000"/>
            </a:lvl8pPr>
            <a:lvl9pPr marL="3657447"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AD7809-EFDD-E44E-B686-B3036990DB7C}"/>
              </a:ext>
            </a:extLst>
          </p:cNvPr>
          <p:cNvSpPr>
            <a:spLocks noGrp="1"/>
          </p:cNvSpPr>
          <p:nvPr>
            <p:ph type="dt" sz="half" idx="10"/>
          </p:nvPr>
        </p:nvSpPr>
        <p:spPr/>
        <p:txBody>
          <a:bodyPr/>
          <a:lstStyle/>
          <a:p>
            <a:fld id="{AE41076E-769D-994D-AD12-AED9E0FB0F75}" type="datetimeFigureOut">
              <a:rPr lang="en-US" smtClean="0"/>
              <a:t>2/8/21</a:t>
            </a:fld>
            <a:endParaRPr lang="en-US"/>
          </a:p>
        </p:txBody>
      </p:sp>
      <p:sp>
        <p:nvSpPr>
          <p:cNvPr id="6" name="Footer Placeholder 5">
            <a:extLst>
              <a:ext uri="{FF2B5EF4-FFF2-40B4-BE49-F238E27FC236}">
                <a16:creationId xmlns:a16="http://schemas.microsoft.com/office/drawing/2014/main" id="{F9304834-14F4-4641-8484-CFEBBB33BF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185205-C7A1-C64A-BC8F-B33E8216DC94}"/>
              </a:ext>
            </a:extLst>
          </p:cNvPr>
          <p:cNvSpPr>
            <a:spLocks noGrp="1"/>
          </p:cNvSpPr>
          <p:nvPr>
            <p:ph type="sldNum" sz="quarter" idx="12"/>
          </p:nvPr>
        </p:nvSpPr>
        <p:spPr/>
        <p:txBody>
          <a:bodyPr/>
          <a:lstStyle/>
          <a:p>
            <a:fld id="{3AF9E08D-064C-0A4F-8FFD-E8BE5DD9573B}" type="slidenum">
              <a:rPr lang="en-US" smtClean="0"/>
              <a:t>‹#›</a:t>
            </a:fld>
            <a:endParaRPr lang="en-US"/>
          </a:p>
        </p:txBody>
      </p:sp>
    </p:spTree>
    <p:extLst>
      <p:ext uri="{BB962C8B-B14F-4D97-AF65-F5344CB8AC3E}">
        <p14:creationId xmlns:p14="http://schemas.microsoft.com/office/powerpoint/2010/main" val="119594305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03BCB-0634-7145-8E29-751A605BA804}"/>
              </a:ext>
            </a:extLst>
          </p:cNvPr>
          <p:cNvSpPr>
            <a:spLocks noGrp="1"/>
          </p:cNvSpPr>
          <p:nvPr>
            <p:ph type="title"/>
          </p:nvPr>
        </p:nvSpPr>
        <p:spPr>
          <a:xfrm>
            <a:off x="839790" y="457200"/>
            <a:ext cx="3932236"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C88CA3-19F4-B04C-B305-D1D587DC48BE}"/>
              </a:ext>
            </a:extLst>
          </p:cNvPr>
          <p:cNvSpPr>
            <a:spLocks noGrp="1"/>
          </p:cNvSpPr>
          <p:nvPr>
            <p:ph type="pic" idx="1"/>
          </p:nvPr>
        </p:nvSpPr>
        <p:spPr>
          <a:xfrm>
            <a:off x="5183188" y="987426"/>
            <a:ext cx="6172201" cy="4873625"/>
          </a:xfrm>
        </p:spPr>
        <p:txBody>
          <a:bodyPr/>
          <a:lstStyle>
            <a:lvl1pPr marL="0" indent="0">
              <a:buNone/>
              <a:defRPr sz="3200"/>
            </a:lvl1pPr>
            <a:lvl2pPr marL="457181" indent="0">
              <a:buNone/>
              <a:defRPr sz="2800"/>
            </a:lvl2pPr>
            <a:lvl3pPr marL="914361" indent="0">
              <a:buNone/>
              <a:defRPr sz="2400"/>
            </a:lvl3pPr>
            <a:lvl4pPr marL="1371543" indent="0">
              <a:buNone/>
              <a:defRPr sz="2000"/>
            </a:lvl4pPr>
            <a:lvl5pPr marL="1828724" indent="0">
              <a:buNone/>
              <a:defRPr sz="2000"/>
            </a:lvl5pPr>
            <a:lvl6pPr marL="2285904" indent="0">
              <a:buNone/>
              <a:defRPr sz="2000"/>
            </a:lvl6pPr>
            <a:lvl7pPr marL="2743085" indent="0">
              <a:buNone/>
              <a:defRPr sz="2000"/>
            </a:lvl7pPr>
            <a:lvl8pPr marL="3200266" indent="0">
              <a:buNone/>
              <a:defRPr sz="2000"/>
            </a:lvl8pPr>
            <a:lvl9pPr marL="3657447" indent="0">
              <a:buNone/>
              <a:defRPr sz="2000"/>
            </a:lvl9pPr>
          </a:lstStyle>
          <a:p>
            <a:endParaRPr lang="en-US"/>
          </a:p>
        </p:txBody>
      </p:sp>
      <p:sp>
        <p:nvSpPr>
          <p:cNvPr id="4" name="Text Placeholder 3">
            <a:extLst>
              <a:ext uri="{FF2B5EF4-FFF2-40B4-BE49-F238E27FC236}">
                <a16:creationId xmlns:a16="http://schemas.microsoft.com/office/drawing/2014/main" id="{6D56B339-520D-7A44-A611-AFCDE7DBB0F8}"/>
              </a:ext>
            </a:extLst>
          </p:cNvPr>
          <p:cNvSpPr>
            <a:spLocks noGrp="1"/>
          </p:cNvSpPr>
          <p:nvPr>
            <p:ph type="body" sz="half" idx="2"/>
          </p:nvPr>
        </p:nvSpPr>
        <p:spPr>
          <a:xfrm>
            <a:off x="839790" y="2057400"/>
            <a:ext cx="3932236" cy="3811588"/>
          </a:xfrm>
        </p:spPr>
        <p:txBody>
          <a:bodyPr/>
          <a:lstStyle>
            <a:lvl1pPr marL="0" indent="0">
              <a:buNone/>
              <a:defRPr sz="1600"/>
            </a:lvl1pPr>
            <a:lvl2pPr marL="457181" indent="0">
              <a:buNone/>
              <a:defRPr sz="1400"/>
            </a:lvl2pPr>
            <a:lvl3pPr marL="914361" indent="0">
              <a:buNone/>
              <a:defRPr sz="1200"/>
            </a:lvl3pPr>
            <a:lvl4pPr marL="1371543" indent="0">
              <a:buNone/>
              <a:defRPr sz="1000"/>
            </a:lvl4pPr>
            <a:lvl5pPr marL="1828724" indent="0">
              <a:buNone/>
              <a:defRPr sz="1000"/>
            </a:lvl5pPr>
            <a:lvl6pPr marL="2285904" indent="0">
              <a:buNone/>
              <a:defRPr sz="1000"/>
            </a:lvl6pPr>
            <a:lvl7pPr marL="2743085" indent="0">
              <a:buNone/>
              <a:defRPr sz="1000"/>
            </a:lvl7pPr>
            <a:lvl8pPr marL="3200266" indent="0">
              <a:buNone/>
              <a:defRPr sz="1000"/>
            </a:lvl8pPr>
            <a:lvl9pPr marL="3657447"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13516B3-49BE-644D-B2AD-37D31EE60949}"/>
              </a:ext>
            </a:extLst>
          </p:cNvPr>
          <p:cNvSpPr>
            <a:spLocks noGrp="1"/>
          </p:cNvSpPr>
          <p:nvPr>
            <p:ph type="dt" sz="half" idx="10"/>
          </p:nvPr>
        </p:nvSpPr>
        <p:spPr/>
        <p:txBody>
          <a:bodyPr/>
          <a:lstStyle/>
          <a:p>
            <a:fld id="{AE41076E-769D-994D-AD12-AED9E0FB0F75}" type="datetimeFigureOut">
              <a:rPr lang="en-US" smtClean="0"/>
              <a:t>2/8/21</a:t>
            </a:fld>
            <a:endParaRPr lang="en-US"/>
          </a:p>
        </p:txBody>
      </p:sp>
      <p:sp>
        <p:nvSpPr>
          <p:cNvPr id="6" name="Footer Placeholder 5">
            <a:extLst>
              <a:ext uri="{FF2B5EF4-FFF2-40B4-BE49-F238E27FC236}">
                <a16:creationId xmlns:a16="http://schemas.microsoft.com/office/drawing/2014/main" id="{C314D71E-144F-5146-9B99-6F6C57BD92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FE1F07-9E19-D84B-8B07-44C71D701ECA}"/>
              </a:ext>
            </a:extLst>
          </p:cNvPr>
          <p:cNvSpPr>
            <a:spLocks noGrp="1"/>
          </p:cNvSpPr>
          <p:nvPr>
            <p:ph type="sldNum" sz="quarter" idx="12"/>
          </p:nvPr>
        </p:nvSpPr>
        <p:spPr/>
        <p:txBody>
          <a:bodyPr/>
          <a:lstStyle/>
          <a:p>
            <a:fld id="{3AF9E08D-064C-0A4F-8FFD-E8BE5DD9573B}" type="slidenum">
              <a:rPr lang="en-US" smtClean="0"/>
              <a:t>‹#›</a:t>
            </a:fld>
            <a:endParaRPr lang="en-US"/>
          </a:p>
        </p:txBody>
      </p:sp>
    </p:spTree>
    <p:extLst>
      <p:ext uri="{BB962C8B-B14F-4D97-AF65-F5344CB8AC3E}">
        <p14:creationId xmlns:p14="http://schemas.microsoft.com/office/powerpoint/2010/main" val="87687707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8FCA7-8049-5944-BC40-899EC310BA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BA5B9E7-F084-E446-977D-A714F4044AC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B3506D-C34A-BD4B-B2C9-09835248AB8F}"/>
              </a:ext>
            </a:extLst>
          </p:cNvPr>
          <p:cNvSpPr>
            <a:spLocks noGrp="1"/>
          </p:cNvSpPr>
          <p:nvPr>
            <p:ph type="dt" sz="half" idx="10"/>
          </p:nvPr>
        </p:nvSpPr>
        <p:spPr/>
        <p:txBody>
          <a:bodyPr/>
          <a:lstStyle/>
          <a:p>
            <a:fld id="{AE41076E-769D-994D-AD12-AED9E0FB0F75}" type="datetimeFigureOut">
              <a:rPr lang="en-US" smtClean="0"/>
              <a:t>2/8/21</a:t>
            </a:fld>
            <a:endParaRPr lang="en-US"/>
          </a:p>
        </p:txBody>
      </p:sp>
      <p:sp>
        <p:nvSpPr>
          <p:cNvPr id="5" name="Footer Placeholder 4">
            <a:extLst>
              <a:ext uri="{FF2B5EF4-FFF2-40B4-BE49-F238E27FC236}">
                <a16:creationId xmlns:a16="http://schemas.microsoft.com/office/drawing/2014/main" id="{19348CAB-F026-1944-8450-22FB8AEF5B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0AC33F-A3A2-A041-A466-194880C1187A}"/>
              </a:ext>
            </a:extLst>
          </p:cNvPr>
          <p:cNvSpPr>
            <a:spLocks noGrp="1"/>
          </p:cNvSpPr>
          <p:nvPr>
            <p:ph type="sldNum" sz="quarter" idx="12"/>
          </p:nvPr>
        </p:nvSpPr>
        <p:spPr/>
        <p:txBody>
          <a:bodyPr/>
          <a:lstStyle/>
          <a:p>
            <a:fld id="{3AF9E08D-064C-0A4F-8FFD-E8BE5DD9573B}" type="slidenum">
              <a:rPr lang="en-US" smtClean="0"/>
              <a:t>‹#›</a:t>
            </a:fld>
            <a:endParaRPr lang="en-US"/>
          </a:p>
        </p:txBody>
      </p:sp>
    </p:spTree>
    <p:extLst>
      <p:ext uri="{BB962C8B-B14F-4D97-AF65-F5344CB8AC3E}">
        <p14:creationId xmlns:p14="http://schemas.microsoft.com/office/powerpoint/2010/main" val="98029909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CE98BF-17AF-6D44-860E-84A164CC959D}"/>
              </a:ext>
            </a:extLst>
          </p:cNvPr>
          <p:cNvSpPr>
            <a:spLocks noGrp="1"/>
          </p:cNvSpPr>
          <p:nvPr>
            <p:ph type="title" orient="vert"/>
          </p:nvPr>
        </p:nvSpPr>
        <p:spPr>
          <a:xfrm>
            <a:off x="8724899"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6759389-EC9F-4F4D-B304-D1C6DA50E86F}"/>
              </a:ext>
            </a:extLst>
          </p:cNvPr>
          <p:cNvSpPr>
            <a:spLocks noGrp="1"/>
          </p:cNvSpPr>
          <p:nvPr>
            <p:ph type="body" orient="vert" idx="1"/>
          </p:nvPr>
        </p:nvSpPr>
        <p:spPr>
          <a:xfrm>
            <a:off x="838199"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FF43E0-90FA-324A-986B-08FC997C943F}"/>
              </a:ext>
            </a:extLst>
          </p:cNvPr>
          <p:cNvSpPr>
            <a:spLocks noGrp="1"/>
          </p:cNvSpPr>
          <p:nvPr>
            <p:ph type="dt" sz="half" idx="10"/>
          </p:nvPr>
        </p:nvSpPr>
        <p:spPr/>
        <p:txBody>
          <a:bodyPr/>
          <a:lstStyle/>
          <a:p>
            <a:fld id="{AE41076E-769D-994D-AD12-AED9E0FB0F75}" type="datetimeFigureOut">
              <a:rPr lang="en-US" smtClean="0"/>
              <a:t>2/8/21</a:t>
            </a:fld>
            <a:endParaRPr lang="en-US"/>
          </a:p>
        </p:txBody>
      </p:sp>
      <p:sp>
        <p:nvSpPr>
          <p:cNvPr id="5" name="Footer Placeholder 4">
            <a:extLst>
              <a:ext uri="{FF2B5EF4-FFF2-40B4-BE49-F238E27FC236}">
                <a16:creationId xmlns:a16="http://schemas.microsoft.com/office/drawing/2014/main" id="{D1C5A636-47EE-BA40-AE36-BEEDDD6F4C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CC01C5-F166-5E4B-84F0-C33D55B49B9E}"/>
              </a:ext>
            </a:extLst>
          </p:cNvPr>
          <p:cNvSpPr>
            <a:spLocks noGrp="1"/>
          </p:cNvSpPr>
          <p:nvPr>
            <p:ph type="sldNum" sz="quarter" idx="12"/>
          </p:nvPr>
        </p:nvSpPr>
        <p:spPr/>
        <p:txBody>
          <a:bodyPr/>
          <a:lstStyle/>
          <a:p>
            <a:fld id="{3AF9E08D-064C-0A4F-8FFD-E8BE5DD9573B}" type="slidenum">
              <a:rPr lang="en-US" smtClean="0"/>
              <a:t>‹#›</a:t>
            </a:fld>
            <a:endParaRPr lang="en-US"/>
          </a:p>
        </p:txBody>
      </p:sp>
    </p:spTree>
    <p:extLst>
      <p:ext uri="{BB962C8B-B14F-4D97-AF65-F5344CB8AC3E}">
        <p14:creationId xmlns:p14="http://schemas.microsoft.com/office/powerpoint/2010/main" val="3097185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478DA99-1ED3-F944-BC99-F7C71722FEC6}" type="datetimeFigureOut">
              <a:rPr lang="en-US" smtClean="0"/>
              <a:t>2/8/21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8FAA5A-C444-814B-AFD0-86E9B49918DA}" type="slidenum">
              <a:rPr lang="en-US" smtClean="0"/>
              <a:t>‹#›</a:t>
            </a:fld>
            <a:endParaRPr lang="en-US"/>
          </a:p>
        </p:txBody>
      </p:sp>
    </p:spTree>
    <p:extLst>
      <p:ext uri="{BB962C8B-B14F-4D97-AF65-F5344CB8AC3E}">
        <p14:creationId xmlns:p14="http://schemas.microsoft.com/office/powerpoint/2010/main" val="466469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78DA99-1ED3-F944-BC99-F7C71722FEC6}" type="datetimeFigureOut">
              <a:rPr lang="en-US" smtClean="0"/>
              <a:t>2/8/21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8FAA5A-C444-814B-AFD0-86E9B49918DA}" type="slidenum">
              <a:rPr lang="en-US" smtClean="0"/>
              <a:t>‹#›</a:t>
            </a:fld>
            <a:endParaRPr lang="en-US"/>
          </a:p>
        </p:txBody>
      </p:sp>
    </p:spTree>
    <p:extLst>
      <p:ext uri="{BB962C8B-B14F-4D97-AF65-F5344CB8AC3E}">
        <p14:creationId xmlns:p14="http://schemas.microsoft.com/office/powerpoint/2010/main" val="1637121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2B613-51B8-EF49-801F-A9C1E5F10D2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B41070F-DAFA-AC48-96DC-8C2A8EC5C0EA}"/>
              </a:ext>
            </a:extLst>
          </p:cNvPr>
          <p:cNvSpPr>
            <a:spLocks noGrp="1"/>
          </p:cNvSpPr>
          <p:nvPr>
            <p:ph type="dt" sz="half" idx="10"/>
          </p:nvPr>
        </p:nvSpPr>
        <p:spPr/>
        <p:txBody>
          <a:bodyPr/>
          <a:lstStyle/>
          <a:p>
            <a:fld id="{9478DA99-1ED3-F944-BC99-F7C71722FEC6}" type="datetimeFigureOut">
              <a:rPr lang="en-US" smtClean="0"/>
              <a:t>2/8/21</a:t>
            </a:fld>
            <a:endParaRPr lang="en-US"/>
          </a:p>
        </p:txBody>
      </p:sp>
      <p:sp>
        <p:nvSpPr>
          <p:cNvPr id="4" name="Footer Placeholder 3">
            <a:extLst>
              <a:ext uri="{FF2B5EF4-FFF2-40B4-BE49-F238E27FC236}">
                <a16:creationId xmlns:a16="http://schemas.microsoft.com/office/drawing/2014/main" id="{B3C6356E-C245-B24B-8035-3237210E9E2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F4A1AEB-EEEB-0C47-9ED3-85824FCBADAE}"/>
              </a:ext>
            </a:extLst>
          </p:cNvPr>
          <p:cNvSpPr>
            <a:spLocks noGrp="1"/>
          </p:cNvSpPr>
          <p:nvPr>
            <p:ph type="sldNum" sz="quarter" idx="12"/>
          </p:nvPr>
        </p:nvSpPr>
        <p:spPr/>
        <p:txBody>
          <a:bodyPr/>
          <a:lstStyle/>
          <a:p>
            <a:fld id="{1B8FAA5A-C444-814B-AFD0-86E9B49918DA}" type="slidenum">
              <a:rPr lang="en-US" smtClean="0"/>
              <a:t>‹#›</a:t>
            </a:fld>
            <a:endParaRPr lang="en-US"/>
          </a:p>
        </p:txBody>
      </p:sp>
    </p:spTree>
    <p:extLst>
      <p:ext uri="{BB962C8B-B14F-4D97-AF65-F5344CB8AC3E}">
        <p14:creationId xmlns:p14="http://schemas.microsoft.com/office/powerpoint/2010/main" val="1021952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4DF4F-20C9-8B4B-AB57-B9656C2DCDF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E629DB-5AFB-314F-8E99-CA7CF304A073}"/>
              </a:ext>
            </a:extLst>
          </p:cNvPr>
          <p:cNvSpPr>
            <a:spLocks noGrp="1"/>
          </p:cNvSpPr>
          <p:nvPr>
            <p:ph type="dt" sz="half" idx="10"/>
          </p:nvPr>
        </p:nvSpPr>
        <p:spPr/>
        <p:txBody>
          <a:bodyPr/>
          <a:lstStyle/>
          <a:p>
            <a:fld id="{9478DA99-1ED3-F944-BC99-F7C71722FEC6}" type="datetimeFigureOut">
              <a:rPr lang="en-US" smtClean="0"/>
              <a:t>2/8/21</a:t>
            </a:fld>
            <a:endParaRPr lang="en-US"/>
          </a:p>
        </p:txBody>
      </p:sp>
      <p:sp>
        <p:nvSpPr>
          <p:cNvPr id="4" name="Footer Placeholder 3">
            <a:extLst>
              <a:ext uri="{FF2B5EF4-FFF2-40B4-BE49-F238E27FC236}">
                <a16:creationId xmlns:a16="http://schemas.microsoft.com/office/drawing/2014/main" id="{0B9AD1C8-12BC-7643-8934-5D5ED5A99D9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66B42E7-4C66-734D-A8C1-531DF6B2A609}"/>
              </a:ext>
            </a:extLst>
          </p:cNvPr>
          <p:cNvSpPr>
            <a:spLocks noGrp="1"/>
          </p:cNvSpPr>
          <p:nvPr>
            <p:ph type="sldNum" sz="quarter" idx="12"/>
          </p:nvPr>
        </p:nvSpPr>
        <p:spPr/>
        <p:txBody>
          <a:bodyPr/>
          <a:lstStyle/>
          <a:p>
            <a:fld id="{1B8FAA5A-C444-814B-AFD0-86E9B49918DA}" type="slidenum">
              <a:rPr lang="en-US" smtClean="0"/>
              <a:t>‹#›</a:t>
            </a:fld>
            <a:endParaRPr lang="en-US"/>
          </a:p>
        </p:txBody>
      </p:sp>
    </p:spTree>
    <p:extLst>
      <p:ext uri="{BB962C8B-B14F-4D97-AF65-F5344CB8AC3E}">
        <p14:creationId xmlns:p14="http://schemas.microsoft.com/office/powerpoint/2010/main" val="1640281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3.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theme" Target="../theme/theme4.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theme" Target="../theme/theme5.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2" y="365126"/>
            <a:ext cx="9149861"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2" y="1825625"/>
            <a:ext cx="9149861" cy="373187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1"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78DA99-1ED3-F944-BC99-F7C71722FEC6}" type="datetimeFigureOut">
              <a:rPr lang="en-US" smtClean="0"/>
              <a:t>2/8/21</a:t>
            </a:fld>
            <a:endParaRPr lang="en-US"/>
          </a:p>
        </p:txBody>
      </p:sp>
      <p:sp>
        <p:nvSpPr>
          <p:cNvPr id="5" name="Footer Placeholder 4"/>
          <p:cNvSpPr>
            <a:spLocks noGrp="1"/>
          </p:cNvSpPr>
          <p:nvPr>
            <p:ph type="ftr" sz="quarter" idx="3"/>
          </p:nvPr>
        </p:nvSpPr>
        <p:spPr>
          <a:xfrm>
            <a:off x="4038602"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1" y="6356351"/>
            <a:ext cx="137746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8FAA5A-C444-814B-AFD0-86E9B49918DA}" type="slidenum">
              <a:rPr lang="en-US" smtClean="0"/>
              <a:t>‹#›</a:t>
            </a:fld>
            <a:endParaRPr lang="en-US"/>
          </a:p>
        </p:txBody>
      </p:sp>
      <p:sp>
        <p:nvSpPr>
          <p:cNvPr id="13" name="Rectangle 12">
            <a:extLst>
              <a:ext uri="{FF2B5EF4-FFF2-40B4-BE49-F238E27FC236}">
                <a16:creationId xmlns:a16="http://schemas.microsoft.com/office/drawing/2014/main" id="{67FAC88F-3079-6C41-B97E-AB507D54E544}"/>
              </a:ext>
            </a:extLst>
          </p:cNvPr>
          <p:cNvSpPr/>
          <p:nvPr userDrawn="1"/>
        </p:nvSpPr>
        <p:spPr>
          <a:xfrm>
            <a:off x="10451366" y="0"/>
            <a:ext cx="1740635" cy="6858000"/>
          </a:xfrm>
          <a:prstGeom prst="rect">
            <a:avLst/>
          </a:prstGeom>
          <a:solidFill>
            <a:srgbClr val="2E557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4" name="Picture 13">
            <a:extLst>
              <a:ext uri="{FF2B5EF4-FFF2-40B4-BE49-F238E27FC236}">
                <a16:creationId xmlns:a16="http://schemas.microsoft.com/office/drawing/2014/main" id="{B75AAFAF-2663-1B4A-953A-5BDE35D35E62}"/>
              </a:ext>
            </a:extLst>
          </p:cNvPr>
          <p:cNvPicPr>
            <a:picLocks noChangeAspect="1"/>
          </p:cNvPicPr>
          <p:nvPr userDrawn="1"/>
        </p:nvPicPr>
        <p:blipFill>
          <a:blip r:embed="rId17"/>
          <a:stretch>
            <a:fillRect/>
          </a:stretch>
        </p:blipFill>
        <p:spPr>
          <a:xfrm>
            <a:off x="10800250" y="5441186"/>
            <a:ext cx="1042868" cy="1042868"/>
          </a:xfrm>
          <a:prstGeom prst="rect">
            <a:avLst/>
          </a:prstGeom>
        </p:spPr>
      </p:pic>
      <p:pic>
        <p:nvPicPr>
          <p:cNvPr id="11" name="Picture 10">
            <a:extLst>
              <a:ext uri="{FF2B5EF4-FFF2-40B4-BE49-F238E27FC236}">
                <a16:creationId xmlns:a16="http://schemas.microsoft.com/office/drawing/2014/main" id="{FFB23865-6494-B24C-9CC9-3A7021DFC7AC}"/>
              </a:ext>
            </a:extLst>
          </p:cNvPr>
          <p:cNvPicPr>
            <a:picLocks noChangeAspect="1"/>
          </p:cNvPicPr>
          <p:nvPr userDrawn="1"/>
        </p:nvPicPr>
        <p:blipFill>
          <a:blip r:embed="rId18"/>
          <a:stretch>
            <a:fillRect/>
          </a:stretch>
        </p:blipFill>
        <p:spPr>
          <a:xfrm>
            <a:off x="736820" y="5557504"/>
            <a:ext cx="2533506" cy="981409"/>
          </a:xfrm>
          <a:prstGeom prst="rect">
            <a:avLst/>
          </a:prstGeom>
        </p:spPr>
      </p:pic>
    </p:spTree>
    <p:extLst>
      <p:ext uri="{BB962C8B-B14F-4D97-AF65-F5344CB8AC3E}">
        <p14:creationId xmlns:p14="http://schemas.microsoft.com/office/powerpoint/2010/main" val="10325900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86" r:id="rId8"/>
    <p:sldLayoutId id="2147483673" r:id="rId9"/>
    <p:sldLayoutId id="2147483656" r:id="rId10"/>
    <p:sldLayoutId id="2147483657" r:id="rId11"/>
    <p:sldLayoutId id="2147483658" r:id="rId12"/>
    <p:sldLayoutId id="2147483659" r:id="rId13"/>
    <p:sldLayoutId id="2147483660" r:id="rId14"/>
    <p:sldLayoutId id="2147483711" r:id="rId15"/>
  </p:sldLayoutIdLst>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477CCE-9ACF-2B42-972F-B6BAA82E4432}"/>
              </a:ext>
            </a:extLst>
          </p:cNvPr>
          <p:cNvSpPr>
            <a:spLocks noGrp="1"/>
          </p:cNvSpPr>
          <p:nvPr>
            <p:ph type="title"/>
          </p:nvPr>
        </p:nvSpPr>
        <p:spPr>
          <a:xfrm>
            <a:off x="838202"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B7F3CEB-5F0E-3743-B359-A151A0B7399A}"/>
              </a:ext>
            </a:extLst>
          </p:cNvPr>
          <p:cNvSpPr>
            <a:spLocks noGrp="1"/>
          </p:cNvSpPr>
          <p:nvPr>
            <p:ph type="body" idx="1"/>
          </p:nvPr>
        </p:nvSpPr>
        <p:spPr>
          <a:xfrm>
            <a:off x="838202"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1380B9-1CBD-604B-9765-CECD92450972}"/>
              </a:ext>
            </a:extLst>
          </p:cNvPr>
          <p:cNvSpPr>
            <a:spLocks noGrp="1"/>
          </p:cNvSpPr>
          <p:nvPr>
            <p:ph type="dt" sz="half" idx="2"/>
          </p:nvPr>
        </p:nvSpPr>
        <p:spPr>
          <a:xfrm>
            <a:off x="838201"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310822-BCC8-5A4D-A955-5FEFCF9C0175}" type="datetimeFigureOut">
              <a:rPr lang="en-US" smtClean="0"/>
              <a:t>2/8/21</a:t>
            </a:fld>
            <a:endParaRPr lang="en-US"/>
          </a:p>
        </p:txBody>
      </p:sp>
      <p:sp>
        <p:nvSpPr>
          <p:cNvPr id="5" name="Footer Placeholder 4">
            <a:extLst>
              <a:ext uri="{FF2B5EF4-FFF2-40B4-BE49-F238E27FC236}">
                <a16:creationId xmlns:a16="http://schemas.microsoft.com/office/drawing/2014/main" id="{28252099-0FA9-7A43-BFD5-434EC5962B62}"/>
              </a:ext>
            </a:extLst>
          </p:cNvPr>
          <p:cNvSpPr>
            <a:spLocks noGrp="1"/>
          </p:cNvSpPr>
          <p:nvPr>
            <p:ph type="ftr" sz="quarter" idx="3"/>
          </p:nvPr>
        </p:nvSpPr>
        <p:spPr>
          <a:xfrm>
            <a:off x="4038602"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7DA5657-28CB-1A43-8485-2F6ACE20AFF1}"/>
              </a:ext>
            </a:extLst>
          </p:cNvPr>
          <p:cNvSpPr>
            <a:spLocks noGrp="1"/>
          </p:cNvSpPr>
          <p:nvPr>
            <p:ph type="sldNum" sz="quarter" idx="4"/>
          </p:nvPr>
        </p:nvSpPr>
        <p:spPr>
          <a:xfrm>
            <a:off x="8610601"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82AD95-8F2E-3E4A-8418-713CE1B35CB2}" type="slidenum">
              <a:rPr lang="en-US" smtClean="0"/>
              <a:t>‹#›</a:t>
            </a:fld>
            <a:endParaRPr lang="en-US"/>
          </a:p>
        </p:txBody>
      </p:sp>
    </p:spTree>
    <p:extLst>
      <p:ext uri="{BB962C8B-B14F-4D97-AF65-F5344CB8AC3E}">
        <p14:creationId xmlns:p14="http://schemas.microsoft.com/office/powerpoint/2010/main" val="3093054584"/>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2FE335-DF36-EC49-AEB9-1F17E90F6F20}"/>
              </a:ext>
            </a:extLst>
          </p:cNvPr>
          <p:cNvSpPr>
            <a:spLocks noGrp="1"/>
          </p:cNvSpPr>
          <p:nvPr>
            <p:ph type="title"/>
          </p:nvPr>
        </p:nvSpPr>
        <p:spPr>
          <a:xfrm>
            <a:off x="838202"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D9C8947-963D-5A43-83DE-6AEA3F600547}"/>
              </a:ext>
            </a:extLst>
          </p:cNvPr>
          <p:cNvSpPr>
            <a:spLocks noGrp="1"/>
          </p:cNvSpPr>
          <p:nvPr>
            <p:ph type="body" idx="1"/>
          </p:nvPr>
        </p:nvSpPr>
        <p:spPr>
          <a:xfrm>
            <a:off x="838202"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33340A-C86D-194E-AA81-2891DF2200EC}"/>
              </a:ext>
            </a:extLst>
          </p:cNvPr>
          <p:cNvSpPr>
            <a:spLocks noGrp="1"/>
          </p:cNvSpPr>
          <p:nvPr>
            <p:ph type="dt" sz="half" idx="2"/>
          </p:nvPr>
        </p:nvSpPr>
        <p:spPr>
          <a:xfrm>
            <a:off x="838201"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C56663-F467-724F-9C4A-7CBA8A3563E3}" type="datetimeFigureOut">
              <a:rPr lang="en-US" smtClean="0"/>
              <a:t>2/8/21</a:t>
            </a:fld>
            <a:endParaRPr lang="en-US"/>
          </a:p>
        </p:txBody>
      </p:sp>
      <p:sp>
        <p:nvSpPr>
          <p:cNvPr id="5" name="Footer Placeholder 4">
            <a:extLst>
              <a:ext uri="{FF2B5EF4-FFF2-40B4-BE49-F238E27FC236}">
                <a16:creationId xmlns:a16="http://schemas.microsoft.com/office/drawing/2014/main" id="{86989F4A-AF3F-7945-B25B-38FA0354FA80}"/>
              </a:ext>
            </a:extLst>
          </p:cNvPr>
          <p:cNvSpPr>
            <a:spLocks noGrp="1"/>
          </p:cNvSpPr>
          <p:nvPr>
            <p:ph type="ftr" sz="quarter" idx="3"/>
          </p:nvPr>
        </p:nvSpPr>
        <p:spPr>
          <a:xfrm>
            <a:off x="4038602"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53EE52A-4F22-4F49-86EE-7AC85B3CFAB1}"/>
              </a:ext>
            </a:extLst>
          </p:cNvPr>
          <p:cNvSpPr>
            <a:spLocks noGrp="1"/>
          </p:cNvSpPr>
          <p:nvPr>
            <p:ph type="sldNum" sz="quarter" idx="4"/>
          </p:nvPr>
        </p:nvSpPr>
        <p:spPr>
          <a:xfrm>
            <a:off x="8610601"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8BBED7-DA09-AB4F-934B-FB262E64A154}" type="slidenum">
              <a:rPr lang="en-US" smtClean="0"/>
              <a:t>‹#›</a:t>
            </a:fld>
            <a:endParaRPr lang="en-US"/>
          </a:p>
        </p:txBody>
      </p:sp>
    </p:spTree>
    <p:extLst>
      <p:ext uri="{BB962C8B-B14F-4D97-AF65-F5344CB8AC3E}">
        <p14:creationId xmlns:p14="http://schemas.microsoft.com/office/powerpoint/2010/main" val="3910951178"/>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5C23F2-2025-A948-A822-6DF144B15F02}"/>
              </a:ext>
            </a:extLst>
          </p:cNvPr>
          <p:cNvSpPr>
            <a:spLocks noGrp="1"/>
          </p:cNvSpPr>
          <p:nvPr>
            <p:ph type="title"/>
          </p:nvPr>
        </p:nvSpPr>
        <p:spPr>
          <a:xfrm>
            <a:off x="838202"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4" name="Date Placeholder 3">
            <a:extLst>
              <a:ext uri="{FF2B5EF4-FFF2-40B4-BE49-F238E27FC236}">
                <a16:creationId xmlns:a16="http://schemas.microsoft.com/office/drawing/2014/main" id="{1A0F2833-791A-5449-92AD-C8EAF61BB4D3}"/>
              </a:ext>
            </a:extLst>
          </p:cNvPr>
          <p:cNvSpPr>
            <a:spLocks noGrp="1"/>
          </p:cNvSpPr>
          <p:nvPr>
            <p:ph type="dt" sz="half" idx="2"/>
          </p:nvPr>
        </p:nvSpPr>
        <p:spPr>
          <a:xfrm>
            <a:off x="838201"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34A85A-F517-B84D-9214-7EC82D2BC1FC}" type="datetimeFigureOut">
              <a:rPr lang="en-US" smtClean="0"/>
              <a:t>2/8/21</a:t>
            </a:fld>
            <a:endParaRPr lang="en-US"/>
          </a:p>
        </p:txBody>
      </p:sp>
      <p:sp>
        <p:nvSpPr>
          <p:cNvPr id="5" name="Footer Placeholder 4">
            <a:extLst>
              <a:ext uri="{FF2B5EF4-FFF2-40B4-BE49-F238E27FC236}">
                <a16:creationId xmlns:a16="http://schemas.microsoft.com/office/drawing/2014/main" id="{0FE07BAE-4438-9347-900A-30D5B7185B85}"/>
              </a:ext>
            </a:extLst>
          </p:cNvPr>
          <p:cNvSpPr>
            <a:spLocks noGrp="1"/>
          </p:cNvSpPr>
          <p:nvPr>
            <p:ph type="ftr" sz="quarter" idx="3"/>
          </p:nvPr>
        </p:nvSpPr>
        <p:spPr>
          <a:xfrm>
            <a:off x="4038602"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42726F4-93B9-9446-8A73-FC80042A3312}"/>
              </a:ext>
            </a:extLst>
          </p:cNvPr>
          <p:cNvSpPr>
            <a:spLocks noGrp="1"/>
          </p:cNvSpPr>
          <p:nvPr>
            <p:ph type="sldNum" sz="quarter" idx="4"/>
          </p:nvPr>
        </p:nvSpPr>
        <p:spPr>
          <a:xfrm>
            <a:off x="8610601"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48D0EC-F8CB-074B-BC4C-8EBF90199937}" type="slidenum">
              <a:rPr lang="en-US" smtClean="0"/>
              <a:t>‹#›</a:t>
            </a:fld>
            <a:endParaRPr lang="en-US"/>
          </a:p>
        </p:txBody>
      </p:sp>
      <p:sp>
        <p:nvSpPr>
          <p:cNvPr id="7" name="Text Placeholder 6">
            <a:extLst>
              <a:ext uri="{FF2B5EF4-FFF2-40B4-BE49-F238E27FC236}">
                <a16:creationId xmlns:a16="http://schemas.microsoft.com/office/drawing/2014/main" id="{CA7BE19C-4919-1944-BC61-CC284F92EB81}"/>
              </a:ext>
            </a:extLst>
          </p:cNvPr>
          <p:cNvSpPr>
            <a:spLocks noGrp="1"/>
          </p:cNvSpPr>
          <p:nvPr>
            <p:ph type="body" idx="1"/>
          </p:nvPr>
        </p:nvSpPr>
        <p:spPr>
          <a:xfrm>
            <a:off x="838202"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33752357"/>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0065B8-E642-2C45-BEC2-BA06987F4620}"/>
              </a:ext>
            </a:extLst>
          </p:cNvPr>
          <p:cNvSpPr>
            <a:spLocks noGrp="1"/>
          </p:cNvSpPr>
          <p:nvPr>
            <p:ph type="title"/>
          </p:nvPr>
        </p:nvSpPr>
        <p:spPr>
          <a:xfrm>
            <a:off x="838202"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D7E7E25-6EC5-B14A-8805-206FBEEB1DD9}"/>
              </a:ext>
            </a:extLst>
          </p:cNvPr>
          <p:cNvSpPr>
            <a:spLocks noGrp="1"/>
          </p:cNvSpPr>
          <p:nvPr>
            <p:ph type="body" idx="1"/>
          </p:nvPr>
        </p:nvSpPr>
        <p:spPr>
          <a:xfrm>
            <a:off x="838202"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C329F1-DD7D-934E-8EF4-0A2C3FCFD3F7}"/>
              </a:ext>
            </a:extLst>
          </p:cNvPr>
          <p:cNvSpPr>
            <a:spLocks noGrp="1"/>
          </p:cNvSpPr>
          <p:nvPr>
            <p:ph type="dt" sz="half" idx="2"/>
          </p:nvPr>
        </p:nvSpPr>
        <p:spPr>
          <a:xfrm>
            <a:off x="838201"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41076E-769D-994D-AD12-AED9E0FB0F75}" type="datetimeFigureOut">
              <a:rPr lang="en-US" smtClean="0"/>
              <a:t>2/8/21</a:t>
            </a:fld>
            <a:endParaRPr lang="en-US"/>
          </a:p>
        </p:txBody>
      </p:sp>
      <p:sp>
        <p:nvSpPr>
          <p:cNvPr id="5" name="Footer Placeholder 4">
            <a:extLst>
              <a:ext uri="{FF2B5EF4-FFF2-40B4-BE49-F238E27FC236}">
                <a16:creationId xmlns:a16="http://schemas.microsoft.com/office/drawing/2014/main" id="{452D288B-85DB-3249-BFAB-8630C92CECAE}"/>
              </a:ext>
            </a:extLst>
          </p:cNvPr>
          <p:cNvSpPr>
            <a:spLocks noGrp="1"/>
          </p:cNvSpPr>
          <p:nvPr>
            <p:ph type="ftr" sz="quarter" idx="3"/>
          </p:nvPr>
        </p:nvSpPr>
        <p:spPr>
          <a:xfrm>
            <a:off x="4038602"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2272F85-E71C-8B4E-A8FC-E4236B4274F2}"/>
              </a:ext>
            </a:extLst>
          </p:cNvPr>
          <p:cNvSpPr>
            <a:spLocks noGrp="1"/>
          </p:cNvSpPr>
          <p:nvPr>
            <p:ph type="sldNum" sz="quarter" idx="4"/>
          </p:nvPr>
        </p:nvSpPr>
        <p:spPr>
          <a:xfrm>
            <a:off x="8610601"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F9E08D-064C-0A4F-8FFD-E8BE5DD9573B}" type="slidenum">
              <a:rPr lang="en-US" smtClean="0"/>
              <a:t>‹#›</a:t>
            </a:fld>
            <a:endParaRPr lang="en-US"/>
          </a:p>
        </p:txBody>
      </p:sp>
    </p:spTree>
    <p:extLst>
      <p:ext uri="{BB962C8B-B14F-4D97-AF65-F5344CB8AC3E}">
        <p14:creationId xmlns:p14="http://schemas.microsoft.com/office/powerpoint/2010/main" val="384191099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hyperlink" Target="https://m.egwwritings.org/en/book/1965.45070#45070" TargetMode="Externa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21E43-5B3F-5840-8558-4958D1EF85B6}"/>
              </a:ext>
            </a:extLst>
          </p:cNvPr>
          <p:cNvSpPr>
            <a:spLocks noGrp="1"/>
          </p:cNvSpPr>
          <p:nvPr>
            <p:ph type="title"/>
          </p:nvPr>
        </p:nvSpPr>
        <p:spPr>
          <a:xfrm>
            <a:off x="914400" y="632720"/>
            <a:ext cx="8811492" cy="3804826"/>
          </a:xfrm>
        </p:spPr>
        <p:txBody>
          <a:bodyPr>
            <a:normAutofit/>
          </a:bodyPr>
          <a:lstStyle/>
          <a:p>
            <a:pPr algn="ctr"/>
            <a:r>
              <a:rPr lang="ru-RU" sz="6700" b="1" dirty="0"/>
              <a:t>Толкование Апокалиптических Пророчеств на примере Даниила 12 глава</a:t>
            </a:r>
            <a:endParaRPr lang="en-US" sz="6700" b="1" dirty="0"/>
          </a:p>
        </p:txBody>
      </p:sp>
      <p:sp>
        <p:nvSpPr>
          <p:cNvPr id="3" name="TextBox 2">
            <a:extLst>
              <a:ext uri="{FF2B5EF4-FFF2-40B4-BE49-F238E27FC236}">
                <a16:creationId xmlns:a16="http://schemas.microsoft.com/office/drawing/2014/main" id="{EF458C74-76C3-B04F-97B7-9F1EECB06282}"/>
              </a:ext>
            </a:extLst>
          </p:cNvPr>
          <p:cNvSpPr txBox="1"/>
          <p:nvPr/>
        </p:nvSpPr>
        <p:spPr>
          <a:xfrm>
            <a:off x="4031673" y="4322867"/>
            <a:ext cx="2064328" cy="923330"/>
          </a:xfrm>
          <a:prstGeom prst="rect">
            <a:avLst/>
          </a:prstGeom>
          <a:noFill/>
        </p:spPr>
        <p:txBody>
          <a:bodyPr wrap="square" rtlCol="0">
            <a:spAutoFit/>
          </a:bodyPr>
          <a:lstStyle/>
          <a:p>
            <a:r>
              <a:rPr lang="en-US" b="1" dirty="0"/>
              <a:t>        </a:t>
            </a:r>
          </a:p>
          <a:p>
            <a:endParaRPr lang="en-US" b="1" dirty="0"/>
          </a:p>
          <a:p>
            <a:r>
              <a:rPr lang="en-US" b="1" dirty="0"/>
              <a:t> by Artur Stele, PhD</a:t>
            </a:r>
            <a:endParaRPr lang="en-US" dirty="0"/>
          </a:p>
        </p:txBody>
      </p:sp>
    </p:spTree>
    <p:extLst>
      <p:ext uri="{BB962C8B-B14F-4D97-AF65-F5344CB8AC3E}">
        <p14:creationId xmlns:p14="http://schemas.microsoft.com/office/powerpoint/2010/main" val="2175815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EA469-103F-0649-9E80-2AC6DA2D77B3}"/>
              </a:ext>
            </a:extLst>
          </p:cNvPr>
          <p:cNvSpPr>
            <a:spLocks noGrp="1"/>
          </p:cNvSpPr>
          <p:nvPr>
            <p:ph type="title"/>
          </p:nvPr>
        </p:nvSpPr>
        <p:spPr>
          <a:xfrm>
            <a:off x="692727" y="434399"/>
            <a:ext cx="9323045" cy="563129"/>
          </a:xfrm>
        </p:spPr>
        <p:txBody>
          <a:bodyPr>
            <a:normAutofit fontScale="90000"/>
          </a:bodyPr>
          <a:lstStyle/>
          <a:p>
            <a:pPr algn="ctr"/>
            <a:r>
              <a:rPr lang="ru-RU" sz="4800" b="1" i="1" u="sng" dirty="0"/>
              <a:t>Современные тенденции</a:t>
            </a:r>
            <a:endParaRPr lang="en-US" sz="4800" b="1" i="1" u="sng" dirty="0"/>
          </a:p>
        </p:txBody>
      </p:sp>
      <p:sp>
        <p:nvSpPr>
          <p:cNvPr id="3" name="TextBox 2">
            <a:extLst>
              <a:ext uri="{FF2B5EF4-FFF2-40B4-BE49-F238E27FC236}">
                <a16:creationId xmlns:a16="http://schemas.microsoft.com/office/drawing/2014/main" id="{07F5A1DE-01D9-9B46-A3CF-5272E5FB1C6E}"/>
              </a:ext>
            </a:extLst>
          </p:cNvPr>
          <p:cNvSpPr txBox="1"/>
          <p:nvPr/>
        </p:nvSpPr>
        <p:spPr>
          <a:xfrm>
            <a:off x="568036" y="1274619"/>
            <a:ext cx="8570863" cy="4154984"/>
          </a:xfrm>
          <a:prstGeom prst="rect">
            <a:avLst/>
          </a:prstGeom>
          <a:noFill/>
        </p:spPr>
        <p:txBody>
          <a:bodyPr wrap="square" rtlCol="0">
            <a:spAutoFit/>
          </a:bodyPr>
          <a:lstStyle/>
          <a:p>
            <a:r>
              <a:rPr lang="ru-RU" sz="4400" i="1" dirty="0"/>
              <a:t>Модернизированный Футуризм</a:t>
            </a:r>
            <a:r>
              <a:rPr lang="en-US" sz="4400" dirty="0"/>
              <a:t>:</a:t>
            </a:r>
          </a:p>
          <a:p>
            <a:endParaRPr lang="en-US" sz="4400" dirty="0"/>
          </a:p>
          <a:p>
            <a:r>
              <a:rPr lang="en-US" sz="4400" b="1" dirty="0"/>
              <a:t>-</a:t>
            </a:r>
            <a:r>
              <a:rPr lang="ru-RU" sz="4400" b="1" dirty="0"/>
              <a:t>Временные Пророчества Дан 12 исполнятся в будущем</a:t>
            </a:r>
            <a:endParaRPr lang="en-US" sz="4400" b="1" dirty="0"/>
          </a:p>
          <a:p>
            <a:r>
              <a:rPr lang="en-US" sz="4400" b="1"/>
              <a:t>-</a:t>
            </a:r>
            <a:r>
              <a:rPr lang="ru-RU" sz="4400" b="1" dirty="0"/>
              <a:t>Соединение Исторического метода с Футуризмом</a:t>
            </a:r>
            <a:endParaRPr lang="en-US" sz="4400" b="1" dirty="0"/>
          </a:p>
        </p:txBody>
      </p:sp>
    </p:spTree>
    <p:extLst>
      <p:ext uri="{BB962C8B-B14F-4D97-AF65-F5344CB8AC3E}">
        <p14:creationId xmlns:p14="http://schemas.microsoft.com/office/powerpoint/2010/main" val="415991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77864-D788-724D-B633-4B8A922AA5E3}"/>
              </a:ext>
            </a:extLst>
          </p:cNvPr>
          <p:cNvSpPr>
            <a:spLocks noGrp="1"/>
          </p:cNvSpPr>
          <p:nvPr>
            <p:ph type="title"/>
          </p:nvPr>
        </p:nvSpPr>
        <p:spPr>
          <a:xfrm>
            <a:off x="0" y="365126"/>
            <a:ext cx="9988063" cy="1325563"/>
          </a:xfrm>
        </p:spPr>
        <p:txBody>
          <a:bodyPr>
            <a:normAutofit/>
          </a:bodyPr>
          <a:lstStyle/>
          <a:p>
            <a:pPr algn="ctr"/>
            <a:r>
              <a:rPr lang="ru-RU" sz="5400" b="1" dirty="0"/>
              <a:t>Мерзость Запустения</a:t>
            </a:r>
            <a:endParaRPr lang="en-US" sz="5400" b="1" dirty="0"/>
          </a:p>
        </p:txBody>
      </p:sp>
      <p:sp>
        <p:nvSpPr>
          <p:cNvPr id="4" name="TextBox 3">
            <a:extLst>
              <a:ext uri="{FF2B5EF4-FFF2-40B4-BE49-F238E27FC236}">
                <a16:creationId xmlns:a16="http://schemas.microsoft.com/office/drawing/2014/main" id="{0CA19C48-1BF7-C64D-836E-6714115FB2EB}"/>
              </a:ext>
            </a:extLst>
          </p:cNvPr>
          <p:cNvSpPr txBox="1"/>
          <p:nvPr/>
        </p:nvSpPr>
        <p:spPr>
          <a:xfrm>
            <a:off x="838201" y="1866727"/>
            <a:ext cx="9149861" cy="830997"/>
          </a:xfrm>
          <a:prstGeom prst="rect">
            <a:avLst/>
          </a:prstGeom>
          <a:noFill/>
        </p:spPr>
        <p:txBody>
          <a:bodyPr wrap="square" rtlCol="0">
            <a:spAutoFit/>
          </a:bodyPr>
          <a:lstStyle/>
          <a:p>
            <a:r>
              <a:rPr lang="ru-RU" sz="4800" dirty="0"/>
              <a:t>Даниила</a:t>
            </a:r>
            <a:r>
              <a:rPr lang="en-US" sz="4800" dirty="0"/>
              <a:t> 8:13; 9:27; 11:31; 12:11</a:t>
            </a:r>
          </a:p>
        </p:txBody>
      </p:sp>
      <p:sp>
        <p:nvSpPr>
          <p:cNvPr id="5" name="TextBox 4">
            <a:extLst>
              <a:ext uri="{FF2B5EF4-FFF2-40B4-BE49-F238E27FC236}">
                <a16:creationId xmlns:a16="http://schemas.microsoft.com/office/drawing/2014/main" id="{4CB2C911-8F09-F540-AC9D-67AAF80C54E3}"/>
              </a:ext>
            </a:extLst>
          </p:cNvPr>
          <p:cNvSpPr txBox="1"/>
          <p:nvPr/>
        </p:nvSpPr>
        <p:spPr>
          <a:xfrm>
            <a:off x="373009" y="3921054"/>
            <a:ext cx="8590881" cy="461665"/>
          </a:xfrm>
          <a:prstGeom prst="rect">
            <a:avLst/>
          </a:prstGeom>
          <a:noFill/>
        </p:spPr>
        <p:txBody>
          <a:bodyPr wrap="square" rtlCol="0">
            <a:spAutoFit/>
          </a:bodyPr>
          <a:lstStyle/>
          <a:p>
            <a:r>
              <a:rPr lang="ru-RU" sz="2400" dirty="0"/>
              <a:t>9:27: </a:t>
            </a:r>
            <a:r>
              <a:rPr lang="en-US" sz="2400" dirty="0"/>
              <a:t>70 </a:t>
            </a:r>
            <a:r>
              <a:rPr lang="ru-RU" sz="2400" dirty="0"/>
              <a:t>недель</a:t>
            </a:r>
            <a:r>
              <a:rPr lang="en-US" sz="2400" dirty="0"/>
              <a:t>/</a:t>
            </a:r>
            <a:r>
              <a:rPr lang="ru-RU" sz="2400" dirty="0"/>
              <a:t>Разрушение Иерусалима</a:t>
            </a:r>
            <a:endParaRPr lang="en-US" sz="2400" dirty="0"/>
          </a:p>
        </p:txBody>
      </p:sp>
      <p:sp>
        <p:nvSpPr>
          <p:cNvPr id="6" name="TextBox 5">
            <a:extLst>
              <a:ext uri="{FF2B5EF4-FFF2-40B4-BE49-F238E27FC236}">
                <a16:creationId xmlns:a16="http://schemas.microsoft.com/office/drawing/2014/main" id="{B8710B3A-436D-8E4B-8D68-BABF89C05127}"/>
              </a:ext>
            </a:extLst>
          </p:cNvPr>
          <p:cNvSpPr txBox="1"/>
          <p:nvPr/>
        </p:nvSpPr>
        <p:spPr>
          <a:xfrm>
            <a:off x="373009" y="4699797"/>
            <a:ext cx="9892144" cy="830997"/>
          </a:xfrm>
          <a:prstGeom prst="rect">
            <a:avLst/>
          </a:prstGeom>
          <a:noFill/>
        </p:spPr>
        <p:txBody>
          <a:bodyPr wrap="square" rtlCol="0">
            <a:spAutoFit/>
          </a:bodyPr>
          <a:lstStyle/>
          <a:p>
            <a:r>
              <a:rPr lang="en-US" sz="2400" dirty="0"/>
              <a:t>11:31/12:11 </a:t>
            </a:r>
            <a:r>
              <a:rPr lang="ru-RU" sz="2400" dirty="0"/>
              <a:t>напрямую связанно с </a:t>
            </a:r>
            <a:r>
              <a:rPr lang="en-US" sz="2400" dirty="0"/>
              <a:t>“</a:t>
            </a:r>
            <a:r>
              <a:rPr lang="en-US" sz="2400" dirty="0" err="1"/>
              <a:t>tamid</a:t>
            </a:r>
            <a:r>
              <a:rPr lang="en-US" sz="2400" dirty="0"/>
              <a:t>”/</a:t>
            </a:r>
            <a:r>
              <a:rPr lang="ru-RU" sz="2400" dirty="0"/>
              <a:t>ежедневной жертвой. </a:t>
            </a:r>
            <a:r>
              <a:rPr lang="ru-RU" sz="2400" dirty="0" err="1"/>
              <a:t>Ходатайственное</a:t>
            </a:r>
            <a:r>
              <a:rPr lang="ru-RU" sz="2400" dirty="0"/>
              <a:t> Служение Христа в Небесном Святилище</a:t>
            </a:r>
            <a:endParaRPr lang="en-US" sz="2400" dirty="0"/>
          </a:p>
        </p:txBody>
      </p:sp>
      <p:sp>
        <p:nvSpPr>
          <p:cNvPr id="7" name="TextBox 6">
            <a:extLst>
              <a:ext uri="{FF2B5EF4-FFF2-40B4-BE49-F238E27FC236}">
                <a16:creationId xmlns:a16="http://schemas.microsoft.com/office/drawing/2014/main" id="{FA7FF096-C3D5-944F-B4A9-3EC401965355}"/>
              </a:ext>
            </a:extLst>
          </p:cNvPr>
          <p:cNvSpPr txBox="1"/>
          <p:nvPr/>
        </p:nvSpPr>
        <p:spPr>
          <a:xfrm>
            <a:off x="373009" y="3101351"/>
            <a:ext cx="9615053" cy="830997"/>
          </a:xfrm>
          <a:prstGeom prst="rect">
            <a:avLst/>
          </a:prstGeom>
          <a:noFill/>
        </p:spPr>
        <p:txBody>
          <a:bodyPr wrap="square" rtlCol="0">
            <a:spAutoFit/>
          </a:bodyPr>
          <a:lstStyle/>
          <a:p>
            <a:r>
              <a:rPr lang="ru-RU" sz="2400" dirty="0"/>
              <a:t>8:13 опустошительное нечестие</a:t>
            </a:r>
            <a:r>
              <a:rPr lang="en-US" sz="2400" dirty="0"/>
              <a:t>/</a:t>
            </a:r>
            <a:r>
              <a:rPr lang="ru-RU" sz="2400" dirty="0"/>
              <a:t> напрямую связанно с </a:t>
            </a:r>
            <a:r>
              <a:rPr lang="en-US" sz="2400" dirty="0"/>
              <a:t>“</a:t>
            </a:r>
            <a:r>
              <a:rPr lang="en-US" sz="2400" dirty="0" err="1"/>
              <a:t>tamid</a:t>
            </a:r>
            <a:r>
              <a:rPr lang="en-US" sz="2400" dirty="0"/>
              <a:t>”/</a:t>
            </a:r>
            <a:r>
              <a:rPr lang="ru-RU" sz="2400" dirty="0"/>
              <a:t>ежедневной жертвой</a:t>
            </a:r>
            <a:endParaRPr lang="en-US" sz="2400" dirty="0"/>
          </a:p>
        </p:txBody>
      </p:sp>
    </p:spTree>
    <p:extLst>
      <p:ext uri="{BB962C8B-B14F-4D97-AF65-F5344CB8AC3E}">
        <p14:creationId xmlns:p14="http://schemas.microsoft.com/office/powerpoint/2010/main" val="2225445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17B97-3539-4B43-BA0C-11E00E8D8289}"/>
              </a:ext>
            </a:extLst>
          </p:cNvPr>
          <p:cNvSpPr>
            <a:spLocks noGrp="1"/>
          </p:cNvSpPr>
          <p:nvPr>
            <p:ph type="title"/>
          </p:nvPr>
        </p:nvSpPr>
        <p:spPr>
          <a:xfrm>
            <a:off x="789710" y="365126"/>
            <a:ext cx="9198354" cy="4733347"/>
          </a:xfrm>
        </p:spPr>
        <p:txBody>
          <a:bodyPr>
            <a:normAutofit/>
          </a:bodyPr>
          <a:lstStyle/>
          <a:p>
            <a:r>
              <a:rPr lang="en-US" b="1" dirty="0"/>
              <a:t>"We told him of some of his errors in the past, that the 1,335 days were ended and numerous errors of his.”</a:t>
            </a:r>
            <a:br>
              <a:rPr lang="en-US" b="1" dirty="0"/>
            </a:br>
            <a:r>
              <a:rPr lang="en-US" b="1" dirty="0"/>
              <a:t> </a:t>
            </a:r>
            <a:br>
              <a:rPr lang="en-US" b="1" dirty="0"/>
            </a:br>
            <a:r>
              <a:rPr lang="en-US" sz="3200" b="1" i="1" dirty="0"/>
              <a:t>(</a:t>
            </a:r>
            <a:r>
              <a:rPr lang="en-US" sz="3200" i="1" dirty="0"/>
              <a:t>E. G. White, addresses some problems related to to Brother O. </a:t>
            </a:r>
            <a:r>
              <a:rPr lang="en-US" sz="3200" i="1" dirty="0" err="1"/>
              <a:t>Hewit</a:t>
            </a:r>
            <a:r>
              <a:rPr lang="en-US" sz="3200" i="1" dirty="0"/>
              <a:t>, of Dead River. Nov. 7, 1850. Letter H-28, 1850)</a:t>
            </a:r>
            <a:br>
              <a:rPr lang="en-US" sz="3200" i="1" dirty="0"/>
            </a:br>
            <a:endParaRPr lang="en-US" sz="3200" b="1" i="1" dirty="0"/>
          </a:p>
        </p:txBody>
      </p:sp>
    </p:spTree>
    <p:extLst>
      <p:ext uri="{BB962C8B-B14F-4D97-AF65-F5344CB8AC3E}">
        <p14:creationId xmlns:p14="http://schemas.microsoft.com/office/powerpoint/2010/main" val="1809061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1009B-3099-624C-8CE2-6FF0DB8CEB5D}"/>
              </a:ext>
            </a:extLst>
          </p:cNvPr>
          <p:cNvSpPr>
            <a:spLocks noGrp="1"/>
          </p:cNvSpPr>
          <p:nvPr>
            <p:ph type="title"/>
          </p:nvPr>
        </p:nvSpPr>
        <p:spPr>
          <a:xfrm>
            <a:off x="817418" y="365126"/>
            <a:ext cx="9170645" cy="3597274"/>
          </a:xfrm>
        </p:spPr>
        <p:txBody>
          <a:bodyPr>
            <a:normAutofit fontScale="90000"/>
          </a:bodyPr>
          <a:lstStyle/>
          <a:p>
            <a:r>
              <a:rPr lang="en-US" dirty="0"/>
              <a:t>"The Lord showed me that TIME had not been a test since 1844, and that time will never again be a test." </a:t>
            </a:r>
            <a:br>
              <a:rPr lang="en-US" dirty="0"/>
            </a:br>
            <a:r>
              <a:rPr lang="en-US" dirty="0"/>
              <a:t>                                           </a:t>
            </a:r>
            <a:r>
              <a:rPr lang="en-US" sz="3600" i="1" dirty="0"/>
              <a:t>Early Writings, 75.</a:t>
            </a:r>
            <a:br>
              <a:rPr lang="en-US" sz="3600" i="1" dirty="0"/>
            </a:br>
            <a:br>
              <a:rPr lang="en-US" sz="3600" i="1" dirty="0"/>
            </a:br>
            <a:br>
              <a:rPr lang="en-US" dirty="0"/>
            </a:br>
            <a:endParaRPr lang="en-US" dirty="0"/>
          </a:p>
        </p:txBody>
      </p:sp>
      <p:sp>
        <p:nvSpPr>
          <p:cNvPr id="3" name="TextBox 2">
            <a:extLst>
              <a:ext uri="{FF2B5EF4-FFF2-40B4-BE49-F238E27FC236}">
                <a16:creationId xmlns:a16="http://schemas.microsoft.com/office/drawing/2014/main" id="{86CA47B0-A4F0-AE45-8481-373A1BCF4376}"/>
              </a:ext>
            </a:extLst>
          </p:cNvPr>
          <p:cNvSpPr txBox="1"/>
          <p:nvPr/>
        </p:nvSpPr>
        <p:spPr>
          <a:xfrm>
            <a:off x="817418" y="3200400"/>
            <a:ext cx="9848141" cy="3754874"/>
          </a:xfrm>
          <a:prstGeom prst="rect">
            <a:avLst/>
          </a:prstGeom>
          <a:noFill/>
        </p:spPr>
        <p:txBody>
          <a:bodyPr wrap="square" rtlCol="0">
            <a:spAutoFit/>
          </a:bodyPr>
          <a:lstStyle/>
          <a:p>
            <a:r>
              <a:rPr lang="en-US" sz="4400" dirty="0"/>
              <a:t>“There will never again be a message for</a:t>
            </a:r>
          </a:p>
          <a:p>
            <a:r>
              <a:rPr lang="en-US" sz="4400" dirty="0"/>
              <a:t> the people of God that will be based</a:t>
            </a:r>
          </a:p>
          <a:p>
            <a:pPr algn="ctr"/>
            <a:r>
              <a:rPr lang="en-US" sz="4400" dirty="0"/>
              <a:t> on time." </a:t>
            </a:r>
          </a:p>
          <a:p>
            <a:pPr algn="ctr"/>
            <a:r>
              <a:rPr lang="en-US" sz="3200" i="1" dirty="0"/>
              <a:t>Selected Messages, 1:188, 191.</a:t>
            </a:r>
            <a:br>
              <a:rPr lang="en-US" sz="3200" i="1" dirty="0"/>
            </a:br>
            <a:endParaRPr lang="en-US" sz="3200" i="1" dirty="0"/>
          </a:p>
          <a:p>
            <a:pPr algn="ctr"/>
            <a:endParaRPr lang="en-US" sz="4400" dirty="0">
              <a:effectLst/>
            </a:endParaRPr>
          </a:p>
        </p:txBody>
      </p:sp>
    </p:spTree>
    <p:extLst>
      <p:ext uri="{BB962C8B-B14F-4D97-AF65-F5344CB8AC3E}">
        <p14:creationId xmlns:p14="http://schemas.microsoft.com/office/powerpoint/2010/main" val="15812981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D2C4D-DBFD-C349-8449-0A22C6FC9E65}"/>
              </a:ext>
            </a:extLst>
          </p:cNvPr>
          <p:cNvSpPr>
            <a:spLocks noGrp="1"/>
          </p:cNvSpPr>
          <p:nvPr>
            <p:ph type="title"/>
          </p:nvPr>
        </p:nvSpPr>
        <p:spPr/>
        <p:txBody>
          <a:bodyPr>
            <a:normAutofit/>
          </a:bodyPr>
          <a:lstStyle/>
          <a:p>
            <a:pPr algn="ctr"/>
            <a:r>
              <a:rPr lang="ru-RU" b="1" u="sng" dirty="0"/>
              <a:t>Толкование Апокалиптических Пророчеств</a:t>
            </a:r>
            <a:endParaRPr lang="en-US" b="1" u="sng" dirty="0"/>
          </a:p>
        </p:txBody>
      </p:sp>
      <p:sp>
        <p:nvSpPr>
          <p:cNvPr id="3" name="TextBox 2">
            <a:extLst>
              <a:ext uri="{FF2B5EF4-FFF2-40B4-BE49-F238E27FC236}">
                <a16:creationId xmlns:a16="http://schemas.microsoft.com/office/drawing/2014/main" id="{D03C2388-8945-1543-B0E7-8CA979B03676}"/>
              </a:ext>
            </a:extLst>
          </p:cNvPr>
          <p:cNvSpPr txBox="1"/>
          <p:nvPr/>
        </p:nvSpPr>
        <p:spPr>
          <a:xfrm>
            <a:off x="969818" y="2244436"/>
            <a:ext cx="9355341" cy="1446550"/>
          </a:xfrm>
          <a:prstGeom prst="rect">
            <a:avLst/>
          </a:prstGeom>
          <a:noFill/>
        </p:spPr>
        <p:txBody>
          <a:bodyPr wrap="square" rtlCol="0">
            <a:spAutoFit/>
          </a:bodyPr>
          <a:lstStyle/>
          <a:p>
            <a:r>
              <a:rPr lang="en-US" sz="4400" dirty="0"/>
              <a:t>*</a:t>
            </a:r>
            <a:r>
              <a:rPr lang="ru-RU" sz="4400" dirty="0"/>
              <a:t>Необходимо руководство Того Кто дал эти пророчества</a:t>
            </a:r>
            <a:endParaRPr lang="en-US" sz="4400" i="1" dirty="0"/>
          </a:p>
        </p:txBody>
      </p:sp>
      <p:sp>
        <p:nvSpPr>
          <p:cNvPr id="4" name="TextBox 3">
            <a:extLst>
              <a:ext uri="{FF2B5EF4-FFF2-40B4-BE49-F238E27FC236}">
                <a16:creationId xmlns:a16="http://schemas.microsoft.com/office/drawing/2014/main" id="{D4731A5E-CBC0-CF43-8572-26DE40FD230A}"/>
              </a:ext>
            </a:extLst>
          </p:cNvPr>
          <p:cNvSpPr txBox="1"/>
          <p:nvPr/>
        </p:nvSpPr>
        <p:spPr>
          <a:xfrm>
            <a:off x="969818" y="4239491"/>
            <a:ext cx="6586098" cy="646331"/>
          </a:xfrm>
          <a:prstGeom prst="rect">
            <a:avLst/>
          </a:prstGeom>
          <a:noFill/>
        </p:spPr>
        <p:txBody>
          <a:bodyPr wrap="none" rtlCol="0">
            <a:spAutoFit/>
          </a:bodyPr>
          <a:lstStyle/>
          <a:p>
            <a:r>
              <a:rPr lang="en-US" sz="3600" dirty="0"/>
              <a:t>*</a:t>
            </a:r>
            <a:r>
              <a:rPr lang="ru-RU" sz="3600" dirty="0"/>
              <a:t>Смирение и готовность учиться</a:t>
            </a:r>
            <a:endParaRPr lang="en-US" sz="4400" i="1" dirty="0"/>
          </a:p>
        </p:txBody>
      </p:sp>
    </p:spTree>
    <p:extLst>
      <p:ext uri="{BB962C8B-B14F-4D97-AF65-F5344CB8AC3E}">
        <p14:creationId xmlns:p14="http://schemas.microsoft.com/office/powerpoint/2010/main" val="23420359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D8F1C-CF09-C843-BAD5-366E82DDE0C7}"/>
              </a:ext>
            </a:extLst>
          </p:cNvPr>
          <p:cNvSpPr>
            <a:spLocks noGrp="1"/>
          </p:cNvSpPr>
          <p:nvPr>
            <p:ph type="title"/>
          </p:nvPr>
        </p:nvSpPr>
        <p:spPr>
          <a:xfrm>
            <a:off x="838202" y="365126"/>
            <a:ext cx="9149861" cy="5744729"/>
          </a:xfrm>
        </p:spPr>
        <p:txBody>
          <a:bodyPr>
            <a:normAutofit/>
          </a:bodyPr>
          <a:lstStyle/>
          <a:p>
            <a:pPr algn="ctr"/>
            <a:r>
              <a:rPr lang="en-US" b="1" dirty="0"/>
              <a:t>*</a:t>
            </a:r>
            <a:r>
              <a:rPr lang="ru-RU" b="1" dirty="0"/>
              <a:t>Не все в Апокалиптических Книгах Священного Писания является Апокалиптическим Пророчеством</a:t>
            </a:r>
            <a:endParaRPr lang="en-US" b="1" dirty="0"/>
          </a:p>
        </p:txBody>
      </p:sp>
    </p:spTree>
    <p:extLst>
      <p:ext uri="{BB962C8B-B14F-4D97-AF65-F5344CB8AC3E}">
        <p14:creationId xmlns:p14="http://schemas.microsoft.com/office/powerpoint/2010/main" val="815692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C73C6-E836-1F4A-A6F2-D8AFDD8C7B5B}"/>
              </a:ext>
            </a:extLst>
          </p:cNvPr>
          <p:cNvSpPr>
            <a:spLocks noGrp="1"/>
          </p:cNvSpPr>
          <p:nvPr>
            <p:ph type="title"/>
          </p:nvPr>
        </p:nvSpPr>
        <p:spPr>
          <a:xfrm>
            <a:off x="1496291" y="1316182"/>
            <a:ext cx="8534400" cy="2452254"/>
          </a:xfrm>
        </p:spPr>
        <p:txBody>
          <a:bodyPr>
            <a:normAutofit/>
          </a:bodyPr>
          <a:lstStyle/>
          <a:p>
            <a:r>
              <a:rPr lang="en-US" b="1" dirty="0"/>
              <a:t>* </a:t>
            </a:r>
            <a:r>
              <a:rPr lang="ru-RU" b="1" dirty="0"/>
              <a:t>Писание изъясняет само себя</a:t>
            </a:r>
            <a:endParaRPr lang="en-US" b="1" dirty="0"/>
          </a:p>
        </p:txBody>
      </p:sp>
    </p:spTree>
    <p:extLst>
      <p:ext uri="{BB962C8B-B14F-4D97-AF65-F5344CB8AC3E}">
        <p14:creationId xmlns:p14="http://schemas.microsoft.com/office/powerpoint/2010/main" val="7491083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249A4-CB6D-534D-A502-3DBD32F16B29}"/>
              </a:ext>
            </a:extLst>
          </p:cNvPr>
          <p:cNvSpPr>
            <a:spLocks noGrp="1"/>
          </p:cNvSpPr>
          <p:nvPr>
            <p:ph type="title"/>
          </p:nvPr>
        </p:nvSpPr>
        <p:spPr>
          <a:xfrm>
            <a:off x="997527" y="1510144"/>
            <a:ext cx="9047018" cy="2812474"/>
          </a:xfrm>
        </p:spPr>
        <p:txBody>
          <a:bodyPr>
            <a:noAutofit/>
          </a:bodyPr>
          <a:lstStyle/>
          <a:p>
            <a:r>
              <a:rPr lang="en-US" b="1" dirty="0"/>
              <a:t>* </a:t>
            </a:r>
            <a:r>
              <a:rPr lang="ru-RU" b="1" dirty="0"/>
              <a:t>Историческое Исполнение</a:t>
            </a:r>
            <a:br>
              <a:rPr lang="en-US" b="1" i="1" dirty="0"/>
            </a:br>
            <a:br>
              <a:rPr lang="en-US" b="1" i="1" dirty="0"/>
            </a:br>
            <a:r>
              <a:rPr lang="ru-RU" sz="3600" b="1" i="1" dirty="0"/>
              <a:t>Даниила 2 гл.</a:t>
            </a:r>
            <a:r>
              <a:rPr lang="en-US" sz="3600" i="1" dirty="0"/>
              <a:t> – </a:t>
            </a:r>
            <a:r>
              <a:rPr lang="ru-RU" sz="3600" i="1" dirty="0"/>
              <a:t>Истолкование Ангела</a:t>
            </a:r>
            <a:r>
              <a:rPr lang="en-US" sz="3600" i="1" dirty="0"/>
              <a:t> </a:t>
            </a:r>
          </a:p>
        </p:txBody>
      </p:sp>
    </p:spTree>
    <p:extLst>
      <p:ext uri="{BB962C8B-B14F-4D97-AF65-F5344CB8AC3E}">
        <p14:creationId xmlns:p14="http://schemas.microsoft.com/office/powerpoint/2010/main" val="17272046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B732C-E152-CB4F-8B87-2DC9F5655953}"/>
              </a:ext>
            </a:extLst>
          </p:cNvPr>
          <p:cNvSpPr>
            <a:spLocks noGrp="1"/>
          </p:cNvSpPr>
          <p:nvPr>
            <p:ph type="title"/>
          </p:nvPr>
        </p:nvSpPr>
        <p:spPr>
          <a:xfrm>
            <a:off x="512618" y="0"/>
            <a:ext cx="9475445" cy="6206836"/>
          </a:xfrm>
        </p:spPr>
        <p:txBody>
          <a:bodyPr>
            <a:normAutofit/>
          </a:bodyPr>
          <a:lstStyle/>
          <a:p>
            <a:r>
              <a:rPr lang="en-US" dirty="0"/>
              <a:t>*</a:t>
            </a:r>
            <a:r>
              <a:rPr lang="ru-RU" sz="4800" b="1" dirty="0"/>
              <a:t>Повторение Пророческих цепей</a:t>
            </a:r>
            <a:r>
              <a:rPr lang="en-US" sz="4800" b="1" dirty="0"/>
              <a:t>:</a:t>
            </a:r>
            <a:br>
              <a:rPr lang="en-US" sz="4800" b="1" dirty="0"/>
            </a:br>
            <a:br>
              <a:rPr lang="en-US" b="1" i="1" dirty="0"/>
            </a:br>
            <a:r>
              <a:rPr lang="en-US" i="1" dirty="0"/>
              <a:t>-</a:t>
            </a:r>
            <a:r>
              <a:rPr lang="ru-RU" sz="3600" i="1" dirty="0"/>
              <a:t>Континуум Истории Спасения (начиная со дней пророка до конца времени)</a:t>
            </a:r>
            <a:br>
              <a:rPr lang="en-US" sz="3600" i="1" dirty="0"/>
            </a:br>
            <a:r>
              <a:rPr lang="en-US" sz="3600" i="1" dirty="0"/>
              <a:t>-</a:t>
            </a:r>
            <a:r>
              <a:rPr lang="ru-RU" sz="3600" i="1" dirty="0"/>
              <a:t>Новые Видения предлагают дополнительную информацию</a:t>
            </a:r>
            <a:br>
              <a:rPr lang="en-US" sz="3600" i="1" dirty="0"/>
            </a:br>
            <a:r>
              <a:rPr lang="en-US" sz="3600" i="1" dirty="0"/>
              <a:t>-</a:t>
            </a:r>
            <a:r>
              <a:rPr lang="ru-RU" sz="3600" i="1" dirty="0"/>
              <a:t>Разные перспективы того же периода</a:t>
            </a:r>
            <a:endParaRPr lang="en-US" sz="3600" i="1" dirty="0"/>
          </a:p>
        </p:txBody>
      </p:sp>
    </p:spTree>
    <p:extLst>
      <p:ext uri="{BB962C8B-B14F-4D97-AF65-F5344CB8AC3E}">
        <p14:creationId xmlns:p14="http://schemas.microsoft.com/office/powerpoint/2010/main" val="40432716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A4354-2756-D04A-A407-76E1ABB7D73F}"/>
              </a:ext>
            </a:extLst>
          </p:cNvPr>
          <p:cNvSpPr>
            <a:spLocks noGrp="1"/>
          </p:cNvSpPr>
          <p:nvPr>
            <p:ph type="title"/>
          </p:nvPr>
        </p:nvSpPr>
        <p:spPr>
          <a:xfrm>
            <a:off x="443346" y="365126"/>
            <a:ext cx="9544718" cy="1685347"/>
          </a:xfrm>
        </p:spPr>
        <p:txBody>
          <a:bodyPr>
            <a:normAutofit/>
          </a:bodyPr>
          <a:lstStyle/>
          <a:p>
            <a:r>
              <a:rPr lang="en-US" sz="4800" dirty="0">
                <a:latin typeface="+mn-lt"/>
              </a:rPr>
              <a:t>* </a:t>
            </a:r>
            <a:r>
              <a:rPr lang="ru-RU" sz="4800" dirty="0">
                <a:latin typeface="+mn-lt"/>
              </a:rPr>
              <a:t>Принцип «День за Год»</a:t>
            </a:r>
            <a:endParaRPr lang="en-US" sz="4800" dirty="0">
              <a:latin typeface="+mn-lt"/>
            </a:endParaRPr>
          </a:p>
        </p:txBody>
      </p:sp>
      <p:sp>
        <p:nvSpPr>
          <p:cNvPr id="3" name="TextBox 2">
            <a:extLst>
              <a:ext uri="{FF2B5EF4-FFF2-40B4-BE49-F238E27FC236}">
                <a16:creationId xmlns:a16="http://schemas.microsoft.com/office/drawing/2014/main" id="{7FDE2253-134A-CD4A-A34A-FD4AE5057254}"/>
              </a:ext>
            </a:extLst>
          </p:cNvPr>
          <p:cNvSpPr txBox="1"/>
          <p:nvPr/>
        </p:nvSpPr>
        <p:spPr>
          <a:xfrm>
            <a:off x="568036" y="1911927"/>
            <a:ext cx="2803973" cy="3816429"/>
          </a:xfrm>
          <a:prstGeom prst="rect">
            <a:avLst/>
          </a:prstGeom>
          <a:noFill/>
        </p:spPr>
        <p:txBody>
          <a:bodyPr wrap="none" rtlCol="0">
            <a:spAutoFit/>
          </a:bodyPr>
          <a:lstStyle/>
          <a:p>
            <a:pPr marL="285750" indent="-285750">
              <a:buFontTx/>
              <a:buChar char="-"/>
            </a:pPr>
            <a:r>
              <a:rPr lang="ru-RU" sz="3200" dirty="0"/>
              <a:t>Дан</a:t>
            </a:r>
            <a:r>
              <a:rPr lang="en-US" sz="3200" dirty="0"/>
              <a:t> 1:5, 18 </a:t>
            </a:r>
          </a:p>
          <a:p>
            <a:pPr marL="285750" indent="-285750">
              <a:buFontTx/>
              <a:buChar char="-"/>
            </a:pPr>
            <a:r>
              <a:rPr lang="ru-RU" sz="3200" dirty="0"/>
              <a:t>Дан</a:t>
            </a:r>
            <a:r>
              <a:rPr lang="en-US" sz="3200" dirty="0"/>
              <a:t> 2:28, 44</a:t>
            </a:r>
          </a:p>
          <a:p>
            <a:pPr marL="285750" indent="-285750">
              <a:buFontTx/>
              <a:buChar char="-"/>
            </a:pPr>
            <a:r>
              <a:rPr lang="ru-RU" sz="3200" dirty="0"/>
              <a:t>Дан</a:t>
            </a:r>
            <a:r>
              <a:rPr lang="en-US" sz="3200" dirty="0"/>
              <a:t> 7:9, 13</a:t>
            </a:r>
          </a:p>
          <a:p>
            <a:pPr marL="285750" indent="-285750">
              <a:buFontTx/>
              <a:buChar char="-"/>
            </a:pPr>
            <a:r>
              <a:rPr lang="ru-RU" sz="3200" dirty="0"/>
              <a:t>Дан</a:t>
            </a:r>
            <a:r>
              <a:rPr lang="en-US" sz="3200" dirty="0"/>
              <a:t> 8:26</a:t>
            </a:r>
          </a:p>
          <a:p>
            <a:pPr marL="285750" indent="-285750">
              <a:buFontTx/>
              <a:buChar char="-"/>
            </a:pPr>
            <a:r>
              <a:rPr lang="ru-RU" sz="3200" dirty="0"/>
              <a:t>Дан</a:t>
            </a:r>
            <a:r>
              <a:rPr lang="en-US" sz="3200" dirty="0"/>
              <a:t> 10:14</a:t>
            </a:r>
          </a:p>
          <a:p>
            <a:pPr marL="285750" indent="-285750">
              <a:buFontTx/>
              <a:buChar char="-"/>
            </a:pPr>
            <a:r>
              <a:rPr lang="ru-RU" sz="3200" dirty="0"/>
              <a:t>Дан</a:t>
            </a:r>
            <a:r>
              <a:rPr lang="en-US" sz="3200" dirty="0"/>
              <a:t> 11:20, 33</a:t>
            </a:r>
          </a:p>
          <a:p>
            <a:pPr marL="285750" indent="-285750">
              <a:buFontTx/>
              <a:buChar char="-"/>
            </a:pPr>
            <a:r>
              <a:rPr lang="ru-RU" sz="3200" dirty="0"/>
              <a:t>Дан</a:t>
            </a:r>
            <a:r>
              <a:rPr lang="en-US" sz="3200" dirty="0"/>
              <a:t> 12:13</a:t>
            </a:r>
          </a:p>
          <a:p>
            <a:pPr marL="285750" indent="-285750">
              <a:buFontTx/>
              <a:buChar char="-"/>
            </a:pPr>
            <a:endParaRPr lang="en-US" dirty="0"/>
          </a:p>
        </p:txBody>
      </p:sp>
    </p:spTree>
    <p:extLst>
      <p:ext uri="{BB962C8B-B14F-4D97-AF65-F5344CB8AC3E}">
        <p14:creationId xmlns:p14="http://schemas.microsoft.com/office/powerpoint/2010/main" val="1775911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AFC0DD-14E2-0B42-A97C-EB14BD82E1BF}"/>
              </a:ext>
            </a:extLst>
          </p:cNvPr>
          <p:cNvSpPr>
            <a:spLocks noGrp="1"/>
          </p:cNvSpPr>
          <p:nvPr>
            <p:ph type="title"/>
          </p:nvPr>
        </p:nvSpPr>
        <p:spPr>
          <a:xfrm>
            <a:off x="484910" y="365126"/>
            <a:ext cx="11222182" cy="978765"/>
          </a:xfrm>
        </p:spPr>
        <p:txBody>
          <a:bodyPr>
            <a:normAutofit fontScale="90000"/>
          </a:bodyPr>
          <a:lstStyle/>
          <a:p>
            <a:br>
              <a:rPr lang="en-US" dirty="0"/>
            </a:br>
            <a:endParaRPr lang="en-US" dirty="0"/>
          </a:p>
        </p:txBody>
      </p:sp>
      <p:sp>
        <p:nvSpPr>
          <p:cNvPr id="3" name="TextBox 2">
            <a:extLst>
              <a:ext uri="{FF2B5EF4-FFF2-40B4-BE49-F238E27FC236}">
                <a16:creationId xmlns:a16="http://schemas.microsoft.com/office/drawing/2014/main" id="{7CB49022-8C22-6A41-BBE5-05387B3FE64F}"/>
              </a:ext>
            </a:extLst>
          </p:cNvPr>
          <p:cNvSpPr txBox="1"/>
          <p:nvPr/>
        </p:nvSpPr>
        <p:spPr>
          <a:xfrm>
            <a:off x="484910" y="1468582"/>
            <a:ext cx="5347854" cy="646331"/>
          </a:xfrm>
          <a:prstGeom prst="rect">
            <a:avLst/>
          </a:prstGeom>
          <a:noFill/>
        </p:spPr>
        <p:txBody>
          <a:bodyPr wrap="square" rtlCol="0">
            <a:spAutoFit/>
          </a:bodyPr>
          <a:lstStyle/>
          <a:p>
            <a:r>
              <a:rPr lang="ru-RU" sz="3600" b="1" dirty="0" err="1"/>
              <a:t>Претеризм</a:t>
            </a:r>
            <a:endParaRPr lang="en-US" sz="3600" dirty="0"/>
          </a:p>
        </p:txBody>
      </p:sp>
      <p:sp>
        <p:nvSpPr>
          <p:cNvPr id="5" name="TextBox 4">
            <a:extLst>
              <a:ext uri="{FF2B5EF4-FFF2-40B4-BE49-F238E27FC236}">
                <a16:creationId xmlns:a16="http://schemas.microsoft.com/office/drawing/2014/main" id="{060168AD-963F-F949-B95E-AC6601408F1B}"/>
              </a:ext>
            </a:extLst>
          </p:cNvPr>
          <p:cNvSpPr txBox="1"/>
          <p:nvPr/>
        </p:nvSpPr>
        <p:spPr>
          <a:xfrm>
            <a:off x="484910" y="2604655"/>
            <a:ext cx="4183627" cy="646331"/>
          </a:xfrm>
          <a:prstGeom prst="rect">
            <a:avLst/>
          </a:prstGeom>
          <a:noFill/>
        </p:spPr>
        <p:txBody>
          <a:bodyPr wrap="square" rtlCol="0">
            <a:spAutoFit/>
          </a:bodyPr>
          <a:lstStyle/>
          <a:p>
            <a:r>
              <a:rPr lang="ru-RU" sz="3600" b="1" dirty="0"/>
              <a:t>Футуризм</a:t>
            </a:r>
            <a:endParaRPr lang="en-US" sz="3600" dirty="0"/>
          </a:p>
        </p:txBody>
      </p:sp>
      <p:sp>
        <p:nvSpPr>
          <p:cNvPr id="6" name="TextBox 5">
            <a:extLst>
              <a:ext uri="{FF2B5EF4-FFF2-40B4-BE49-F238E27FC236}">
                <a16:creationId xmlns:a16="http://schemas.microsoft.com/office/drawing/2014/main" id="{3B1DA3C2-C3D2-384C-8CC6-78673B15EDEA}"/>
              </a:ext>
            </a:extLst>
          </p:cNvPr>
          <p:cNvSpPr txBox="1"/>
          <p:nvPr/>
        </p:nvSpPr>
        <p:spPr>
          <a:xfrm>
            <a:off x="484911" y="3733009"/>
            <a:ext cx="8977744" cy="707886"/>
          </a:xfrm>
          <a:prstGeom prst="rect">
            <a:avLst/>
          </a:prstGeom>
          <a:noFill/>
        </p:spPr>
        <p:txBody>
          <a:bodyPr wrap="square" rtlCol="0">
            <a:spAutoFit/>
          </a:bodyPr>
          <a:lstStyle/>
          <a:p>
            <a:r>
              <a:rPr lang="ru-RU" sz="4000" b="1" dirty="0" err="1"/>
              <a:t>Историцизм</a:t>
            </a:r>
            <a:r>
              <a:rPr lang="ru-RU" sz="4000" b="1" dirty="0"/>
              <a:t>/Исторический метод</a:t>
            </a:r>
            <a:endParaRPr lang="en-US" sz="4000" dirty="0"/>
          </a:p>
        </p:txBody>
      </p:sp>
    </p:spTree>
    <p:extLst>
      <p:ext uri="{BB962C8B-B14F-4D97-AF65-F5344CB8AC3E}">
        <p14:creationId xmlns:p14="http://schemas.microsoft.com/office/powerpoint/2010/main" val="1163511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dissolve">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linds(horizontal)">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05528-2076-DF4A-BD3E-65EB991660DC}"/>
              </a:ext>
            </a:extLst>
          </p:cNvPr>
          <p:cNvSpPr>
            <a:spLocks noGrp="1"/>
          </p:cNvSpPr>
          <p:nvPr>
            <p:ph type="title"/>
          </p:nvPr>
        </p:nvSpPr>
        <p:spPr>
          <a:xfrm>
            <a:off x="838202" y="365126"/>
            <a:ext cx="9149861" cy="4913456"/>
          </a:xfrm>
        </p:spPr>
        <p:txBody>
          <a:bodyPr>
            <a:noAutofit/>
          </a:bodyPr>
          <a:lstStyle/>
          <a:p>
            <a:r>
              <a:rPr lang="ru-RU" b="1" dirty="0"/>
              <a:t>       </a:t>
            </a:r>
            <a:r>
              <a:rPr lang="en-US" b="1" dirty="0"/>
              <a:t>*</a:t>
            </a:r>
            <a:r>
              <a:rPr lang="ru-RU" b="1" dirty="0"/>
              <a:t> </a:t>
            </a:r>
            <a:r>
              <a:rPr lang="ru-RU" b="1" dirty="0" err="1"/>
              <a:t>Христоцентричность</a:t>
            </a:r>
            <a:r>
              <a:rPr lang="ru-RU" b="1" dirty="0"/>
              <a:t> Апокалиптических Пророчеств</a:t>
            </a:r>
            <a:br>
              <a:rPr lang="en-US" b="1" dirty="0"/>
            </a:br>
            <a:br>
              <a:rPr lang="en-US" b="1" dirty="0"/>
            </a:br>
            <a:r>
              <a:rPr lang="en-US" sz="3600" b="1" dirty="0"/>
              <a:t>-</a:t>
            </a:r>
            <a:r>
              <a:rPr lang="ru-RU" sz="3600" b="1" dirty="0"/>
              <a:t>Дан</a:t>
            </a:r>
            <a:r>
              <a:rPr lang="en-US" sz="3600" b="1" dirty="0"/>
              <a:t> 2:44</a:t>
            </a:r>
            <a:br>
              <a:rPr lang="en-US" sz="3600" b="1" dirty="0"/>
            </a:br>
            <a:r>
              <a:rPr lang="en-US" sz="3600" b="1" dirty="0"/>
              <a:t>-</a:t>
            </a:r>
            <a:r>
              <a:rPr lang="ru-RU" sz="3600" b="1" dirty="0"/>
              <a:t>Дан</a:t>
            </a:r>
            <a:r>
              <a:rPr lang="en-US" sz="3600" b="1" dirty="0"/>
              <a:t> 7:13-14</a:t>
            </a:r>
            <a:br>
              <a:rPr lang="en-US" sz="3600" b="1" dirty="0"/>
            </a:br>
            <a:r>
              <a:rPr lang="en-US" sz="3600" b="1" dirty="0"/>
              <a:t>-</a:t>
            </a:r>
            <a:r>
              <a:rPr lang="ru-RU" sz="3600" b="1" dirty="0"/>
              <a:t>Дан</a:t>
            </a:r>
            <a:r>
              <a:rPr lang="en-US" sz="3600" b="1" dirty="0"/>
              <a:t> 8:11, 25</a:t>
            </a:r>
            <a:br>
              <a:rPr lang="en-US" sz="3600" b="1" dirty="0"/>
            </a:br>
            <a:r>
              <a:rPr lang="en-US" sz="3600" b="1" dirty="0"/>
              <a:t>-</a:t>
            </a:r>
            <a:r>
              <a:rPr lang="ru-RU" sz="3600" b="1" dirty="0"/>
              <a:t>Дан</a:t>
            </a:r>
            <a:r>
              <a:rPr lang="en-US" sz="3600" b="1" dirty="0"/>
              <a:t> 9:25-27</a:t>
            </a:r>
            <a:br>
              <a:rPr lang="en-US" sz="3600" b="1" dirty="0"/>
            </a:br>
            <a:r>
              <a:rPr lang="en-US" sz="3600" b="1" dirty="0"/>
              <a:t>-</a:t>
            </a:r>
            <a:r>
              <a:rPr lang="ru-RU" sz="3600" b="1" dirty="0"/>
              <a:t>Дан</a:t>
            </a:r>
            <a:r>
              <a:rPr lang="en-US" sz="3600" b="1" dirty="0"/>
              <a:t> 10:5-6</a:t>
            </a:r>
            <a:br>
              <a:rPr lang="en-US" sz="3600" b="1" dirty="0"/>
            </a:br>
            <a:r>
              <a:rPr lang="en-US" sz="3600" b="1" dirty="0"/>
              <a:t>-</a:t>
            </a:r>
            <a:r>
              <a:rPr lang="ru-RU" sz="3600" b="1" dirty="0"/>
              <a:t>Дан</a:t>
            </a:r>
            <a:r>
              <a:rPr lang="en-US" sz="3600" b="1" dirty="0"/>
              <a:t> 12:1</a:t>
            </a:r>
          </a:p>
        </p:txBody>
      </p:sp>
    </p:spTree>
    <p:extLst>
      <p:ext uri="{BB962C8B-B14F-4D97-AF65-F5344CB8AC3E}">
        <p14:creationId xmlns:p14="http://schemas.microsoft.com/office/powerpoint/2010/main" val="6190669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4DB38-CDEA-B843-98C8-B41AEC7BCCE0}"/>
              </a:ext>
            </a:extLst>
          </p:cNvPr>
          <p:cNvSpPr>
            <a:spLocks noGrp="1"/>
          </p:cNvSpPr>
          <p:nvPr>
            <p:ph type="title"/>
          </p:nvPr>
        </p:nvSpPr>
        <p:spPr>
          <a:xfrm>
            <a:off x="838202" y="365126"/>
            <a:ext cx="9149861" cy="3915929"/>
          </a:xfrm>
        </p:spPr>
        <p:txBody>
          <a:bodyPr>
            <a:normAutofit/>
          </a:bodyPr>
          <a:lstStyle/>
          <a:p>
            <a:pPr algn="ctr"/>
            <a:r>
              <a:rPr lang="en-US" b="1" dirty="0"/>
              <a:t>* </a:t>
            </a:r>
            <a:r>
              <a:rPr lang="ru-RU" b="1" dirty="0"/>
              <a:t>Безусловное Исполнение Апокалиптического Пророчества</a:t>
            </a:r>
            <a:endParaRPr lang="en-US" b="1" dirty="0"/>
          </a:p>
        </p:txBody>
      </p:sp>
    </p:spTree>
    <p:extLst>
      <p:ext uri="{BB962C8B-B14F-4D97-AF65-F5344CB8AC3E}">
        <p14:creationId xmlns:p14="http://schemas.microsoft.com/office/powerpoint/2010/main" val="40119015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96ACE-09C4-2547-8E82-8586D866E2EF}"/>
              </a:ext>
            </a:extLst>
          </p:cNvPr>
          <p:cNvSpPr>
            <a:spLocks noGrp="1"/>
          </p:cNvSpPr>
          <p:nvPr>
            <p:ph type="title"/>
          </p:nvPr>
        </p:nvSpPr>
        <p:spPr>
          <a:xfrm>
            <a:off x="193964" y="365126"/>
            <a:ext cx="9966036" cy="4650219"/>
          </a:xfrm>
        </p:spPr>
        <p:txBody>
          <a:bodyPr>
            <a:normAutofit/>
          </a:bodyPr>
          <a:lstStyle/>
          <a:p>
            <a:pPr algn="ctr"/>
            <a:r>
              <a:rPr lang="ru-RU" sz="5400" dirty="0">
                <a:latin typeface="+mn-lt"/>
              </a:rPr>
              <a:t>*Одно Исполнение</a:t>
            </a:r>
            <a:br>
              <a:rPr lang="ru-RU" sz="5400" dirty="0">
                <a:latin typeface="+mn-lt"/>
              </a:rPr>
            </a:br>
            <a:r>
              <a:rPr lang="ru-RU" sz="5400" dirty="0">
                <a:latin typeface="+mn-lt"/>
              </a:rPr>
              <a:t> Апокалиптического Пророчества</a:t>
            </a:r>
            <a:endParaRPr lang="en-US" sz="5400" dirty="0">
              <a:latin typeface="+mn-lt"/>
            </a:endParaRPr>
          </a:p>
        </p:txBody>
      </p:sp>
    </p:spTree>
    <p:extLst>
      <p:ext uri="{BB962C8B-B14F-4D97-AF65-F5344CB8AC3E}">
        <p14:creationId xmlns:p14="http://schemas.microsoft.com/office/powerpoint/2010/main" val="23369489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71CDB-A4AB-794F-8C2E-8CD56FB61791}"/>
              </a:ext>
            </a:extLst>
          </p:cNvPr>
          <p:cNvSpPr>
            <a:spLocks noGrp="1"/>
          </p:cNvSpPr>
          <p:nvPr>
            <p:ph type="title"/>
          </p:nvPr>
        </p:nvSpPr>
        <p:spPr>
          <a:xfrm>
            <a:off x="838202" y="365126"/>
            <a:ext cx="9149861" cy="5564619"/>
          </a:xfrm>
        </p:spPr>
        <p:txBody>
          <a:bodyPr>
            <a:normAutofit fontScale="90000"/>
          </a:bodyPr>
          <a:lstStyle/>
          <a:p>
            <a:r>
              <a:rPr lang="en-US" dirty="0"/>
              <a:t>“We have no time to lose. Troublous times are before us. The world is stirred with the spirit of war. Soon the scenes of trouble spoken of in the prophecies will take place. The prophecy in the eleventh [chapter] of Daniel has nearly reached its complete fulfillment. </a:t>
            </a:r>
            <a:r>
              <a:rPr lang="en-US" dirty="0">
                <a:solidFill>
                  <a:srgbClr val="C00000"/>
                </a:solidFill>
              </a:rPr>
              <a:t>Much of the history that has taken place in fulfillment of this prophecy will be repeated. </a:t>
            </a:r>
          </a:p>
        </p:txBody>
      </p:sp>
    </p:spTree>
    <p:extLst>
      <p:ext uri="{BB962C8B-B14F-4D97-AF65-F5344CB8AC3E}">
        <p14:creationId xmlns:p14="http://schemas.microsoft.com/office/powerpoint/2010/main" val="28604490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9A6F7-4E0F-0848-83B7-E0D3652AD25B}"/>
              </a:ext>
            </a:extLst>
          </p:cNvPr>
          <p:cNvSpPr>
            <a:spLocks noGrp="1"/>
          </p:cNvSpPr>
          <p:nvPr>
            <p:ph type="title"/>
          </p:nvPr>
        </p:nvSpPr>
        <p:spPr>
          <a:xfrm>
            <a:off x="838202" y="365126"/>
            <a:ext cx="9149861" cy="1643783"/>
          </a:xfrm>
        </p:spPr>
        <p:txBody>
          <a:bodyPr>
            <a:normAutofit/>
          </a:bodyPr>
          <a:lstStyle/>
          <a:p>
            <a:br>
              <a:rPr lang="en-US" b="1" dirty="0">
                <a:ln w="9525">
                  <a:solidFill>
                    <a:schemeClr val="bg1"/>
                  </a:solidFill>
                  <a:prstDash val="solid"/>
                </a:ln>
                <a:effectLst>
                  <a:outerShdw blurRad="12700" dist="38100" dir="2700000" algn="tl" rotWithShape="0">
                    <a:schemeClr val="bg1">
                      <a:lumMod val="50000"/>
                    </a:schemeClr>
                  </a:outerShdw>
                </a:effectLst>
              </a:rPr>
            </a:br>
            <a:endParaRPr lang="en-US" b="1" dirty="0"/>
          </a:p>
        </p:txBody>
      </p:sp>
      <p:sp>
        <p:nvSpPr>
          <p:cNvPr id="3" name="Rectangle 2">
            <a:extLst>
              <a:ext uri="{FF2B5EF4-FFF2-40B4-BE49-F238E27FC236}">
                <a16:creationId xmlns:a16="http://schemas.microsoft.com/office/drawing/2014/main" id="{1F5E4ACF-7D0D-8942-A7CC-C65A7CAB960D}"/>
              </a:ext>
            </a:extLst>
          </p:cNvPr>
          <p:cNvSpPr/>
          <p:nvPr/>
        </p:nvSpPr>
        <p:spPr>
          <a:xfrm>
            <a:off x="401781" y="58846"/>
            <a:ext cx="9586281" cy="5509200"/>
          </a:xfrm>
          <a:prstGeom prst="rect">
            <a:avLst/>
          </a:prstGeom>
        </p:spPr>
        <p:txBody>
          <a:bodyPr wrap="square">
            <a:spAutoFit/>
          </a:bodyPr>
          <a:lstStyle/>
          <a:p>
            <a:r>
              <a:rPr lang="en-US" sz="3200" dirty="0">
                <a:latin typeface="Times New Roman" panose="02020603050405020304" pitchFamily="18" charset="0"/>
                <a:ea typeface="Times New Roman" panose="02020603050405020304" pitchFamily="18" charset="0"/>
                <a:cs typeface="Times New Roman" panose="02020603050405020304" pitchFamily="18" charset="0"/>
              </a:rPr>
              <a:t>In the thirtieth verse a power is spoken of that "shall be grieved, and return, and have indignation against the holy covenant: so shall he do; he shall even return, and have intelligence with them that forsake the holy covenant. And arms shall stand on his part, and they shall pollute the sanctuary of strength, and shall take away the daily sacrifice, and they shall place the abomination that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maketh</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desolate. And such as do wickedly against the covenant shall he corrupt by flatteries: but the people that do know their God shall be strong, and do exploits." [the rest of Dan 11:30-36 quoted]</a:t>
            </a:r>
            <a:endParaRPr lang="en-US" sz="3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944989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BE474-49D2-1D40-B7EE-3ED9D63C044F}"/>
              </a:ext>
            </a:extLst>
          </p:cNvPr>
          <p:cNvSpPr>
            <a:spLocks noGrp="1"/>
          </p:cNvSpPr>
          <p:nvPr>
            <p:ph type="title"/>
          </p:nvPr>
        </p:nvSpPr>
        <p:spPr>
          <a:xfrm>
            <a:off x="838202" y="365126"/>
            <a:ext cx="9149861" cy="5758583"/>
          </a:xfrm>
        </p:spPr>
        <p:txBody>
          <a:bodyPr>
            <a:normAutofit fontScale="90000"/>
          </a:bodyPr>
          <a:lstStyle/>
          <a:p>
            <a:br>
              <a:rPr lang="en-US" sz="4000" dirty="0"/>
            </a:br>
            <a:r>
              <a:rPr lang="en-US" sz="4000" dirty="0">
                <a:solidFill>
                  <a:srgbClr val="FF0000"/>
                </a:solidFill>
              </a:rPr>
              <a:t>Scenes similar to those described in these words will take place. </a:t>
            </a:r>
            <a:r>
              <a:rPr lang="en-US" sz="4000" dirty="0"/>
              <a:t>We see evidence that Satan is fast obtaining the control of human minds, who have not the fear of God before them. Let all read and understand the prophecies of this book, for we are now entering upon the time of trouble spoken of:-- [Dan 12:1-4 quoted] The Spirit of the Lord is being withdrawn from the world. It is no time now for men to exalt themselves.” (Letter 103, 1904, pp. 5-6; Review and Herald, July 8, 1976.)</a:t>
            </a:r>
            <a:br>
              <a:rPr lang="en-US" sz="4000" dirty="0"/>
            </a:br>
            <a:r>
              <a:rPr lang="en-US" dirty="0"/>
              <a:t> </a:t>
            </a:r>
            <a:br>
              <a:rPr lang="en-US" dirty="0"/>
            </a:br>
            <a:endParaRPr lang="en-US" sz="3200" dirty="0"/>
          </a:p>
        </p:txBody>
      </p:sp>
    </p:spTree>
    <p:extLst>
      <p:ext uri="{BB962C8B-B14F-4D97-AF65-F5344CB8AC3E}">
        <p14:creationId xmlns:p14="http://schemas.microsoft.com/office/powerpoint/2010/main" val="16885467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40253-F8AE-374B-91CA-00A7C6E678A3}"/>
              </a:ext>
            </a:extLst>
          </p:cNvPr>
          <p:cNvSpPr>
            <a:spLocks noGrp="1"/>
          </p:cNvSpPr>
          <p:nvPr>
            <p:ph type="title"/>
          </p:nvPr>
        </p:nvSpPr>
        <p:spPr>
          <a:xfrm>
            <a:off x="838202" y="365126"/>
            <a:ext cx="9149861" cy="5827856"/>
          </a:xfrm>
        </p:spPr>
        <p:txBody>
          <a:bodyPr>
            <a:normAutofit/>
          </a:bodyPr>
          <a:lstStyle/>
          <a:p>
            <a:r>
              <a:rPr lang="en-US" sz="3600" dirty="0"/>
              <a:t>“In his vision of the last days Daniel inquired, “O my Lord, what shall be the end of these things? And he said, Go thy way, Daniel: for the words are closed up and sealed till the time of the end. Many shall be purified, and made white, and tried: but the wicked shall do wickedly: and none of the wicked shall understand; but the wise shall understand. ... Blessed is he that </a:t>
            </a:r>
            <a:r>
              <a:rPr lang="en-US" sz="3600" dirty="0" err="1"/>
              <a:t>waiteth</a:t>
            </a:r>
            <a:r>
              <a:rPr lang="en-US" sz="3600" dirty="0"/>
              <a:t>, and cometh to the thousand three hundred and five and thirty days. </a:t>
            </a:r>
          </a:p>
        </p:txBody>
      </p:sp>
    </p:spTree>
    <p:extLst>
      <p:ext uri="{BB962C8B-B14F-4D97-AF65-F5344CB8AC3E}">
        <p14:creationId xmlns:p14="http://schemas.microsoft.com/office/powerpoint/2010/main" val="13994651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4BD58-95F3-4B45-9C69-619C7034AA5F}"/>
              </a:ext>
            </a:extLst>
          </p:cNvPr>
          <p:cNvSpPr>
            <a:spLocks noGrp="1"/>
          </p:cNvSpPr>
          <p:nvPr>
            <p:ph type="title"/>
          </p:nvPr>
        </p:nvSpPr>
        <p:spPr>
          <a:xfrm>
            <a:off x="838202" y="365126"/>
            <a:ext cx="9149861" cy="5218256"/>
          </a:xfrm>
        </p:spPr>
        <p:txBody>
          <a:bodyPr>
            <a:normAutofit fontScale="90000"/>
          </a:bodyPr>
          <a:lstStyle/>
          <a:p>
            <a:r>
              <a:rPr lang="en-US" dirty="0"/>
              <a:t>But go thou thy way till the end be: for thou shalt rest, and stand in thy lot at the end of the days.” [</a:t>
            </a:r>
            <a:r>
              <a:rPr lang="en-US" dirty="0">
                <a:hlinkClick r:id="rId2"/>
              </a:rPr>
              <a:t>Daniel 12:8-10, 12, 13</a:t>
            </a:r>
            <a:r>
              <a:rPr lang="en-US" dirty="0"/>
              <a:t>.] </a:t>
            </a:r>
            <a:r>
              <a:rPr lang="en-US" dirty="0">
                <a:solidFill>
                  <a:srgbClr val="C00000"/>
                </a:solidFill>
              </a:rPr>
              <a:t>Daniel has been standing in his lot since the seal was removed and the light of truth has been shining upon his visions. He stands in his lot, bearing the testimony which was to be understood at the end of the days.”</a:t>
            </a:r>
            <a:br>
              <a:rPr lang="en-US" dirty="0">
                <a:solidFill>
                  <a:srgbClr val="C00000"/>
                </a:solidFill>
              </a:rPr>
            </a:br>
            <a:r>
              <a:rPr lang="en-US" dirty="0"/>
              <a:t>"Temperance," </a:t>
            </a:r>
            <a:r>
              <a:rPr lang="en-US" dirty="0" err="1"/>
              <a:t>Ms</a:t>
            </a:r>
            <a:r>
              <a:rPr lang="en-US" dirty="0"/>
              <a:t> 50, 1893.</a:t>
            </a:r>
            <a:br>
              <a:rPr lang="en-US" dirty="0"/>
            </a:br>
            <a:endParaRPr lang="en-US" sz="2800" b="1" dirty="0">
              <a:ln w="9525">
                <a:solidFill>
                  <a:schemeClr val="bg1"/>
                </a:solidFill>
                <a:prstDash val="solid"/>
              </a:ln>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31664799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97E96-12D0-9644-B64E-8020EEA78DB6}"/>
              </a:ext>
            </a:extLst>
          </p:cNvPr>
          <p:cNvSpPr>
            <a:spLocks noGrp="1"/>
          </p:cNvSpPr>
          <p:nvPr>
            <p:ph type="title"/>
          </p:nvPr>
        </p:nvSpPr>
        <p:spPr>
          <a:xfrm>
            <a:off x="838202" y="365127"/>
            <a:ext cx="9149861" cy="5121274"/>
          </a:xfrm>
        </p:spPr>
        <p:txBody>
          <a:bodyPr>
            <a:normAutofit/>
          </a:bodyPr>
          <a:lstStyle/>
          <a:p>
            <a:pPr algn="ctr"/>
            <a:r>
              <a:rPr lang="he-IL" dirty="0"/>
              <a:t>הַיָּמִין</a:t>
            </a:r>
            <a:r>
              <a:rPr lang="en-US" dirty="0"/>
              <a:t> </a:t>
            </a:r>
            <a:r>
              <a:rPr lang="ru-RU" dirty="0"/>
              <a:t>или</a:t>
            </a:r>
            <a:r>
              <a:rPr lang="en-US" dirty="0"/>
              <a:t> </a:t>
            </a:r>
            <a:r>
              <a:rPr lang="he-IL" dirty="0"/>
              <a:t>יָמִים</a:t>
            </a:r>
            <a:br>
              <a:rPr lang="he-IL" dirty="0"/>
            </a:br>
            <a:br>
              <a:rPr lang="he-IL" dirty="0"/>
            </a:br>
            <a:r>
              <a:rPr lang="ru-RU" dirty="0"/>
              <a:t>Последнее Слово в Книге Даниила Поддерживает Историческое </a:t>
            </a:r>
            <a:r>
              <a:rPr lang="ru-RU" dirty="0" err="1"/>
              <a:t>Истолкавание</a:t>
            </a:r>
            <a:endParaRPr lang="en-US" sz="7200" b="1" dirty="0"/>
          </a:p>
        </p:txBody>
      </p:sp>
    </p:spTree>
    <p:extLst>
      <p:ext uri="{BB962C8B-B14F-4D97-AF65-F5344CB8AC3E}">
        <p14:creationId xmlns:p14="http://schemas.microsoft.com/office/powerpoint/2010/main" val="2384686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1823E-84FE-9D4A-A15A-1EB259BEC6F7}"/>
              </a:ext>
            </a:extLst>
          </p:cNvPr>
          <p:cNvSpPr>
            <a:spLocks noGrp="1"/>
          </p:cNvSpPr>
          <p:nvPr>
            <p:ph type="title"/>
          </p:nvPr>
        </p:nvSpPr>
        <p:spPr>
          <a:xfrm>
            <a:off x="872836" y="365126"/>
            <a:ext cx="9115227" cy="4497819"/>
          </a:xfrm>
        </p:spPr>
        <p:txBody>
          <a:bodyPr>
            <a:normAutofit/>
          </a:bodyPr>
          <a:lstStyle/>
          <a:p>
            <a:r>
              <a:rPr lang="ru-RU" dirty="0"/>
              <a:t>Дан</a:t>
            </a:r>
            <a:r>
              <a:rPr lang="en-US" dirty="0"/>
              <a:t> 12:7---------------------</a:t>
            </a:r>
            <a:r>
              <a:rPr lang="ru-RU" dirty="0"/>
              <a:t>Дан</a:t>
            </a:r>
            <a:r>
              <a:rPr lang="en-US" dirty="0"/>
              <a:t> 7:25</a:t>
            </a:r>
            <a:br>
              <a:rPr lang="en-US" dirty="0"/>
            </a:br>
            <a:br>
              <a:rPr lang="en-US" dirty="0"/>
            </a:br>
            <a:r>
              <a:rPr lang="en-US" dirty="0"/>
              <a:t>“</a:t>
            </a:r>
            <a:r>
              <a:rPr lang="ru-RU" dirty="0"/>
              <a:t>времени</a:t>
            </a:r>
            <a:r>
              <a:rPr lang="en-US" dirty="0"/>
              <a:t> </a:t>
            </a:r>
            <a:r>
              <a:rPr lang="ru-RU" dirty="0"/>
              <a:t>и времен и </a:t>
            </a:r>
            <a:r>
              <a:rPr lang="ru-RU" dirty="0" err="1"/>
              <a:t>полувремени</a:t>
            </a:r>
            <a:r>
              <a:rPr lang="en-US" dirty="0"/>
              <a:t>”</a:t>
            </a:r>
          </a:p>
        </p:txBody>
      </p:sp>
      <p:sp>
        <p:nvSpPr>
          <p:cNvPr id="3" name="TextBox 2">
            <a:extLst>
              <a:ext uri="{FF2B5EF4-FFF2-40B4-BE49-F238E27FC236}">
                <a16:creationId xmlns:a16="http://schemas.microsoft.com/office/drawing/2014/main" id="{B9D35F81-DCCA-E94F-9C63-5CF23621958F}"/>
              </a:ext>
            </a:extLst>
          </p:cNvPr>
          <p:cNvSpPr txBox="1"/>
          <p:nvPr/>
        </p:nvSpPr>
        <p:spPr>
          <a:xfrm>
            <a:off x="1260764" y="4003963"/>
            <a:ext cx="7633854" cy="769441"/>
          </a:xfrm>
          <a:prstGeom prst="rect">
            <a:avLst/>
          </a:prstGeom>
          <a:noFill/>
        </p:spPr>
        <p:txBody>
          <a:bodyPr wrap="square" rtlCol="0">
            <a:spAutoFit/>
          </a:bodyPr>
          <a:lstStyle/>
          <a:p>
            <a:r>
              <a:rPr lang="en-US" sz="4400" dirty="0"/>
              <a:t>42 </a:t>
            </a:r>
            <a:r>
              <a:rPr lang="ru-RU" sz="4400" dirty="0"/>
              <a:t>месяца</a:t>
            </a:r>
            <a:r>
              <a:rPr lang="en-US" sz="4400" dirty="0"/>
              <a:t>/1260 </a:t>
            </a:r>
            <a:r>
              <a:rPr lang="ru-RU" sz="4400" dirty="0"/>
              <a:t>дней</a:t>
            </a:r>
            <a:r>
              <a:rPr lang="en-US" sz="4400" dirty="0"/>
              <a:t>/</a:t>
            </a:r>
            <a:r>
              <a:rPr lang="ru-RU" sz="4400" dirty="0"/>
              <a:t>лет</a:t>
            </a:r>
            <a:endParaRPr lang="en-US" sz="4400" dirty="0"/>
          </a:p>
        </p:txBody>
      </p:sp>
    </p:spTree>
    <p:extLst>
      <p:ext uri="{BB962C8B-B14F-4D97-AF65-F5344CB8AC3E}">
        <p14:creationId xmlns:p14="http://schemas.microsoft.com/office/powerpoint/2010/main" val="3744064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03AF4-430E-8247-BE93-80A533A378DC}"/>
              </a:ext>
            </a:extLst>
          </p:cNvPr>
          <p:cNvSpPr>
            <a:spLocks noGrp="1"/>
          </p:cNvSpPr>
          <p:nvPr>
            <p:ph type="title"/>
          </p:nvPr>
        </p:nvSpPr>
        <p:spPr/>
        <p:txBody>
          <a:bodyPr/>
          <a:lstStyle/>
          <a:p>
            <a:r>
              <a:rPr lang="en-US" dirty="0"/>
              <a:t>A.D. 538---------------------------A.D. 1798</a:t>
            </a:r>
          </a:p>
        </p:txBody>
      </p:sp>
      <p:sp>
        <p:nvSpPr>
          <p:cNvPr id="3" name="TextBox 2">
            <a:extLst>
              <a:ext uri="{FF2B5EF4-FFF2-40B4-BE49-F238E27FC236}">
                <a16:creationId xmlns:a16="http://schemas.microsoft.com/office/drawing/2014/main" id="{1F4BCD1C-A466-8B4D-BDD2-35C7DF7A0C3B}"/>
              </a:ext>
            </a:extLst>
          </p:cNvPr>
          <p:cNvSpPr txBox="1"/>
          <p:nvPr/>
        </p:nvSpPr>
        <p:spPr>
          <a:xfrm>
            <a:off x="6095999" y="1302327"/>
            <a:ext cx="7770825" cy="830997"/>
          </a:xfrm>
          <a:prstGeom prst="rect">
            <a:avLst/>
          </a:prstGeom>
          <a:noFill/>
        </p:spPr>
        <p:txBody>
          <a:bodyPr wrap="square" rtlCol="0">
            <a:spAutoFit/>
          </a:bodyPr>
          <a:lstStyle/>
          <a:p>
            <a:r>
              <a:rPr lang="ru-RU" sz="2400" dirty="0"/>
              <a:t>Французский Генерал </a:t>
            </a:r>
            <a:r>
              <a:rPr lang="ru-RU" sz="2400" dirty="0" err="1"/>
              <a:t>Бертье</a:t>
            </a:r>
            <a:r>
              <a:rPr lang="en-US" sz="2400" dirty="0"/>
              <a:t> </a:t>
            </a:r>
          </a:p>
          <a:p>
            <a:r>
              <a:rPr lang="ru-RU" sz="2400" dirty="0"/>
              <a:t>взял папу Пия</a:t>
            </a:r>
            <a:r>
              <a:rPr lang="en-US" sz="2400" dirty="0"/>
              <a:t> VI</a:t>
            </a:r>
            <a:r>
              <a:rPr lang="ru-RU" sz="2400" dirty="0"/>
              <a:t> в плен </a:t>
            </a:r>
            <a:endParaRPr lang="en-US" sz="2400" dirty="0"/>
          </a:p>
        </p:txBody>
      </p:sp>
      <p:sp>
        <p:nvSpPr>
          <p:cNvPr id="4" name="TextBox 3">
            <a:extLst>
              <a:ext uri="{FF2B5EF4-FFF2-40B4-BE49-F238E27FC236}">
                <a16:creationId xmlns:a16="http://schemas.microsoft.com/office/drawing/2014/main" id="{6AF07D14-5CA5-0640-B19D-9A923AC7F86C}"/>
              </a:ext>
            </a:extLst>
          </p:cNvPr>
          <p:cNvSpPr txBox="1"/>
          <p:nvPr/>
        </p:nvSpPr>
        <p:spPr>
          <a:xfrm>
            <a:off x="96982" y="1302327"/>
            <a:ext cx="5624945" cy="1569660"/>
          </a:xfrm>
          <a:prstGeom prst="rect">
            <a:avLst/>
          </a:prstGeom>
          <a:noFill/>
        </p:spPr>
        <p:txBody>
          <a:bodyPr wrap="square" rtlCol="0">
            <a:spAutoFit/>
          </a:bodyPr>
          <a:lstStyle/>
          <a:p>
            <a:r>
              <a:rPr lang="ru-RU" sz="2400" dirty="0"/>
              <a:t>Освобождение Рима от Остготов </a:t>
            </a:r>
            <a:endParaRPr lang="en-US" sz="2400" dirty="0"/>
          </a:p>
          <a:p>
            <a:r>
              <a:rPr lang="ru-RU" sz="2400" dirty="0"/>
              <a:t>Указ Юстиниана: Епископ Римский: глава всех епископов и всех церквей, эффективный исправитель еретиков.</a:t>
            </a:r>
            <a:endParaRPr lang="en-US" sz="2400" dirty="0"/>
          </a:p>
        </p:txBody>
      </p:sp>
      <p:sp>
        <p:nvSpPr>
          <p:cNvPr id="5" name="TextBox 4">
            <a:extLst>
              <a:ext uri="{FF2B5EF4-FFF2-40B4-BE49-F238E27FC236}">
                <a16:creationId xmlns:a16="http://schemas.microsoft.com/office/drawing/2014/main" id="{E91C1D58-A7D9-2149-884F-756311BCF3E5}"/>
              </a:ext>
            </a:extLst>
          </p:cNvPr>
          <p:cNvSpPr txBox="1"/>
          <p:nvPr/>
        </p:nvSpPr>
        <p:spPr>
          <a:xfrm>
            <a:off x="1094509" y="3429000"/>
            <a:ext cx="1933689" cy="584775"/>
          </a:xfrm>
          <a:prstGeom prst="rect">
            <a:avLst/>
          </a:prstGeom>
          <a:noFill/>
        </p:spPr>
        <p:txBody>
          <a:bodyPr wrap="square" rtlCol="0">
            <a:spAutoFit/>
          </a:bodyPr>
          <a:lstStyle/>
          <a:p>
            <a:r>
              <a:rPr lang="en-US" sz="3200" dirty="0"/>
              <a:t>A.D. 533 ?</a:t>
            </a:r>
          </a:p>
        </p:txBody>
      </p:sp>
      <p:sp>
        <p:nvSpPr>
          <p:cNvPr id="14" name="TextBox 13">
            <a:extLst>
              <a:ext uri="{FF2B5EF4-FFF2-40B4-BE49-F238E27FC236}">
                <a16:creationId xmlns:a16="http://schemas.microsoft.com/office/drawing/2014/main" id="{68113A00-D720-574D-B74E-E5571DB83BDF}"/>
              </a:ext>
            </a:extLst>
          </p:cNvPr>
          <p:cNvSpPr txBox="1"/>
          <p:nvPr/>
        </p:nvSpPr>
        <p:spPr>
          <a:xfrm>
            <a:off x="838202" y="4308765"/>
            <a:ext cx="9538853" cy="1384995"/>
          </a:xfrm>
          <a:prstGeom prst="rect">
            <a:avLst/>
          </a:prstGeom>
          <a:noFill/>
        </p:spPr>
        <p:txBody>
          <a:bodyPr wrap="square" rtlCol="0">
            <a:spAutoFit/>
          </a:bodyPr>
          <a:lstStyle/>
          <a:p>
            <a:r>
              <a:rPr lang="en-US" sz="2800" dirty="0"/>
              <a:t>May 7, 538    </a:t>
            </a:r>
            <a:r>
              <a:rPr lang="ru-RU" sz="2800" dirty="0"/>
              <a:t>Третий Орлеанский Собор под председательством Лупа архиепископа Лионского </a:t>
            </a:r>
            <a:r>
              <a:rPr lang="en-US" sz="2800" dirty="0"/>
              <a:t>(</a:t>
            </a:r>
            <a:r>
              <a:rPr lang="ru-RU" sz="2800" dirty="0"/>
              <a:t>Запрещает работу в поле в первый день недели и </a:t>
            </a:r>
            <a:r>
              <a:rPr lang="ru-RU" sz="2800" dirty="0" err="1"/>
              <a:t>т.д</a:t>
            </a:r>
            <a:r>
              <a:rPr lang="en-US" sz="2800" dirty="0"/>
              <a:t>.)</a:t>
            </a:r>
          </a:p>
        </p:txBody>
      </p:sp>
      <p:sp>
        <p:nvSpPr>
          <p:cNvPr id="17" name="TextBox 16">
            <a:extLst>
              <a:ext uri="{FF2B5EF4-FFF2-40B4-BE49-F238E27FC236}">
                <a16:creationId xmlns:a16="http://schemas.microsoft.com/office/drawing/2014/main" id="{9033F799-9E35-084B-B9A0-B4B7FD74F443}"/>
              </a:ext>
            </a:extLst>
          </p:cNvPr>
          <p:cNvSpPr txBox="1"/>
          <p:nvPr/>
        </p:nvSpPr>
        <p:spPr>
          <a:xfrm>
            <a:off x="4461165" y="3429000"/>
            <a:ext cx="6343894" cy="523220"/>
          </a:xfrm>
          <a:prstGeom prst="rect">
            <a:avLst/>
          </a:prstGeom>
          <a:noFill/>
        </p:spPr>
        <p:txBody>
          <a:bodyPr wrap="square" rtlCol="0">
            <a:spAutoFit/>
          </a:bodyPr>
          <a:lstStyle/>
          <a:p>
            <a:r>
              <a:rPr lang="en-US" sz="2800" dirty="0"/>
              <a:t>A.D. 538 </a:t>
            </a:r>
            <a:r>
              <a:rPr lang="ru-RU" sz="2800" dirty="0"/>
              <a:t>папа </a:t>
            </a:r>
            <a:r>
              <a:rPr lang="ru-RU" sz="2800" dirty="0" err="1"/>
              <a:t>Вигилий</a:t>
            </a:r>
            <a:r>
              <a:rPr lang="en-US" sz="2800" dirty="0"/>
              <a:t> </a:t>
            </a:r>
          </a:p>
        </p:txBody>
      </p:sp>
      <p:sp>
        <p:nvSpPr>
          <p:cNvPr id="23" name="TextBox 22">
            <a:extLst>
              <a:ext uri="{FF2B5EF4-FFF2-40B4-BE49-F238E27FC236}">
                <a16:creationId xmlns:a16="http://schemas.microsoft.com/office/drawing/2014/main" id="{95922068-B202-C245-A200-399AA0F58E1F}"/>
              </a:ext>
            </a:extLst>
          </p:cNvPr>
          <p:cNvSpPr txBox="1"/>
          <p:nvPr/>
        </p:nvSpPr>
        <p:spPr>
          <a:xfrm>
            <a:off x="4031672" y="0"/>
            <a:ext cx="3131127" cy="584775"/>
          </a:xfrm>
          <a:prstGeom prst="rect">
            <a:avLst/>
          </a:prstGeom>
          <a:noFill/>
        </p:spPr>
        <p:txBody>
          <a:bodyPr wrap="square" rtlCol="0">
            <a:spAutoFit/>
          </a:bodyPr>
          <a:lstStyle/>
          <a:p>
            <a:r>
              <a:rPr lang="en-US" sz="3200" b="1" dirty="0"/>
              <a:t>1260</a:t>
            </a:r>
            <a:r>
              <a:rPr lang="en-US" sz="3200" dirty="0"/>
              <a:t>  </a:t>
            </a:r>
            <a:r>
              <a:rPr lang="ru-RU" sz="3200" dirty="0"/>
              <a:t>дней</a:t>
            </a:r>
            <a:r>
              <a:rPr lang="en-US" sz="3200" dirty="0"/>
              <a:t>/</a:t>
            </a:r>
            <a:r>
              <a:rPr lang="ru-RU" sz="3200" dirty="0"/>
              <a:t>лет</a:t>
            </a:r>
            <a:endParaRPr lang="en-US" sz="3200" dirty="0"/>
          </a:p>
        </p:txBody>
      </p:sp>
    </p:spTree>
    <p:extLst>
      <p:ext uri="{BB962C8B-B14F-4D97-AF65-F5344CB8AC3E}">
        <p14:creationId xmlns:p14="http://schemas.microsoft.com/office/powerpoint/2010/main" val="1960639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A13E8-540B-9A49-ABAD-91ABCFC1640D}"/>
              </a:ext>
            </a:extLst>
          </p:cNvPr>
          <p:cNvSpPr>
            <a:spLocks noGrp="1"/>
          </p:cNvSpPr>
          <p:nvPr>
            <p:ph type="title"/>
          </p:nvPr>
        </p:nvSpPr>
        <p:spPr>
          <a:xfrm>
            <a:off x="838202" y="365126"/>
            <a:ext cx="9149861" cy="1948583"/>
          </a:xfrm>
        </p:spPr>
        <p:txBody>
          <a:bodyPr>
            <a:normAutofit fontScale="90000"/>
          </a:bodyPr>
          <a:lstStyle/>
          <a:p>
            <a:pPr algn="ctr"/>
            <a:r>
              <a:rPr lang="ru-RU" sz="4800" b="1" dirty="0"/>
              <a:t>Современный Пример</a:t>
            </a:r>
            <a:br>
              <a:rPr lang="ru-RU" sz="4800" b="1" dirty="0"/>
            </a:br>
            <a:r>
              <a:rPr lang="ru-RU" sz="4800" b="1" dirty="0"/>
              <a:t>Закон о религиозной свободе в РФ</a:t>
            </a:r>
            <a:endParaRPr lang="en-US" sz="4800" b="1" dirty="0"/>
          </a:p>
        </p:txBody>
      </p:sp>
      <p:sp>
        <p:nvSpPr>
          <p:cNvPr id="4" name="TextBox 3">
            <a:extLst>
              <a:ext uri="{FF2B5EF4-FFF2-40B4-BE49-F238E27FC236}">
                <a16:creationId xmlns:a16="http://schemas.microsoft.com/office/drawing/2014/main" id="{6E7D3801-CDDF-9645-99EE-0D4CAB0C0F4F}"/>
              </a:ext>
            </a:extLst>
          </p:cNvPr>
          <p:cNvSpPr txBox="1"/>
          <p:nvPr/>
        </p:nvSpPr>
        <p:spPr>
          <a:xfrm>
            <a:off x="1233055" y="2729345"/>
            <a:ext cx="8286243" cy="1015663"/>
          </a:xfrm>
          <a:prstGeom prst="rect">
            <a:avLst/>
          </a:prstGeom>
          <a:noFill/>
        </p:spPr>
        <p:txBody>
          <a:bodyPr wrap="none" rtlCol="0">
            <a:spAutoFit/>
          </a:bodyPr>
          <a:lstStyle/>
          <a:p>
            <a:r>
              <a:rPr lang="en-US" sz="6000" dirty="0"/>
              <a:t>1997         </a:t>
            </a:r>
            <a:r>
              <a:rPr lang="ru-RU" sz="6000" dirty="0"/>
              <a:t>или</a:t>
            </a:r>
            <a:r>
              <a:rPr lang="en-US" sz="6000" dirty="0"/>
              <a:t>           2007</a:t>
            </a:r>
          </a:p>
        </p:txBody>
      </p:sp>
    </p:spTree>
    <p:extLst>
      <p:ext uri="{BB962C8B-B14F-4D97-AF65-F5344CB8AC3E}">
        <p14:creationId xmlns:p14="http://schemas.microsoft.com/office/powerpoint/2010/main" val="17710631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0E4D6-7834-ED44-9C34-8193B83FBDC6}"/>
              </a:ext>
            </a:extLst>
          </p:cNvPr>
          <p:cNvSpPr>
            <a:spLocks noGrp="1"/>
          </p:cNvSpPr>
          <p:nvPr>
            <p:ph type="title"/>
          </p:nvPr>
        </p:nvSpPr>
        <p:spPr>
          <a:xfrm>
            <a:off x="706582" y="0"/>
            <a:ext cx="9281481" cy="1136073"/>
          </a:xfrm>
        </p:spPr>
        <p:txBody>
          <a:bodyPr/>
          <a:lstStyle/>
          <a:p>
            <a:r>
              <a:rPr lang="ru-RU" b="1" dirty="0"/>
              <a:t>Дан</a:t>
            </a:r>
            <a:r>
              <a:rPr lang="en-US" b="1" dirty="0"/>
              <a:t> 12:11:   </a:t>
            </a:r>
            <a:r>
              <a:rPr lang="en-US" sz="5400" b="1" dirty="0"/>
              <a:t>1290 </a:t>
            </a:r>
            <a:r>
              <a:rPr lang="ru-RU" sz="5400" b="1" dirty="0"/>
              <a:t>дней</a:t>
            </a:r>
            <a:r>
              <a:rPr lang="en-US" sz="5400" b="1" dirty="0"/>
              <a:t>/</a:t>
            </a:r>
            <a:r>
              <a:rPr lang="ru-RU" sz="5400" b="1" dirty="0"/>
              <a:t>лет</a:t>
            </a:r>
            <a:endParaRPr lang="en-US" sz="5400" b="1" dirty="0"/>
          </a:p>
        </p:txBody>
      </p:sp>
      <p:sp>
        <p:nvSpPr>
          <p:cNvPr id="3" name="TextBox 2">
            <a:extLst>
              <a:ext uri="{FF2B5EF4-FFF2-40B4-BE49-F238E27FC236}">
                <a16:creationId xmlns:a16="http://schemas.microsoft.com/office/drawing/2014/main" id="{89AD7458-C8E8-F94C-91B3-7F36292CCC3F}"/>
              </a:ext>
            </a:extLst>
          </p:cNvPr>
          <p:cNvSpPr txBox="1"/>
          <p:nvPr/>
        </p:nvSpPr>
        <p:spPr>
          <a:xfrm>
            <a:off x="360218" y="1348408"/>
            <a:ext cx="9818202" cy="769441"/>
          </a:xfrm>
          <a:prstGeom prst="rect">
            <a:avLst/>
          </a:prstGeom>
          <a:noFill/>
        </p:spPr>
        <p:txBody>
          <a:bodyPr wrap="square" rtlCol="0">
            <a:spAutoFit/>
          </a:bodyPr>
          <a:lstStyle/>
          <a:p>
            <a:r>
              <a:rPr lang="en-US" sz="4400" dirty="0"/>
              <a:t>A.D. 508</a:t>
            </a:r>
            <a:r>
              <a:rPr lang="en-US" sz="2000" dirty="0"/>
              <a:t>     ----------------------------------------------------------      </a:t>
            </a:r>
            <a:r>
              <a:rPr lang="en-US" sz="4400" dirty="0"/>
              <a:t>A.D. 1798</a:t>
            </a:r>
          </a:p>
        </p:txBody>
      </p:sp>
      <p:sp>
        <p:nvSpPr>
          <p:cNvPr id="5" name="TextBox 4">
            <a:extLst>
              <a:ext uri="{FF2B5EF4-FFF2-40B4-BE49-F238E27FC236}">
                <a16:creationId xmlns:a16="http://schemas.microsoft.com/office/drawing/2014/main" id="{AEC3A8AF-EF11-7D47-AB83-156595370A02}"/>
              </a:ext>
            </a:extLst>
          </p:cNvPr>
          <p:cNvSpPr txBox="1"/>
          <p:nvPr/>
        </p:nvSpPr>
        <p:spPr>
          <a:xfrm>
            <a:off x="6220690" y="2330184"/>
            <a:ext cx="3957730" cy="1384995"/>
          </a:xfrm>
          <a:prstGeom prst="rect">
            <a:avLst/>
          </a:prstGeom>
          <a:noFill/>
        </p:spPr>
        <p:txBody>
          <a:bodyPr wrap="square" rtlCol="0">
            <a:spAutoFit/>
          </a:bodyPr>
          <a:lstStyle/>
          <a:p>
            <a:r>
              <a:rPr lang="ru-RU" sz="2800" dirty="0"/>
              <a:t>Французский генерал </a:t>
            </a:r>
            <a:r>
              <a:rPr lang="ru-RU" sz="2800" dirty="0" err="1"/>
              <a:t>Бертье</a:t>
            </a:r>
            <a:r>
              <a:rPr lang="ru-RU" sz="2800" dirty="0"/>
              <a:t> взял папу Пия </a:t>
            </a:r>
            <a:r>
              <a:rPr lang="en-US" sz="2800" dirty="0"/>
              <a:t>VI</a:t>
            </a:r>
            <a:r>
              <a:rPr lang="ru-RU" sz="2800" dirty="0"/>
              <a:t> в плен</a:t>
            </a:r>
            <a:endParaRPr lang="en-US" sz="2800" dirty="0"/>
          </a:p>
        </p:txBody>
      </p:sp>
      <p:sp>
        <p:nvSpPr>
          <p:cNvPr id="6" name="TextBox 5">
            <a:extLst>
              <a:ext uri="{FF2B5EF4-FFF2-40B4-BE49-F238E27FC236}">
                <a16:creationId xmlns:a16="http://schemas.microsoft.com/office/drawing/2014/main" id="{BACA5BF3-98C6-574F-9EF6-99B4B3BE3506}"/>
              </a:ext>
            </a:extLst>
          </p:cNvPr>
          <p:cNvSpPr txBox="1"/>
          <p:nvPr/>
        </p:nvSpPr>
        <p:spPr>
          <a:xfrm>
            <a:off x="360217" y="2330184"/>
            <a:ext cx="4045528" cy="1815882"/>
          </a:xfrm>
          <a:prstGeom prst="rect">
            <a:avLst/>
          </a:prstGeom>
          <a:noFill/>
        </p:spPr>
        <p:txBody>
          <a:bodyPr wrap="square" rtlCol="0">
            <a:spAutoFit/>
          </a:bodyPr>
          <a:lstStyle/>
          <a:p>
            <a:r>
              <a:rPr lang="ru-RU" sz="2800" b="1" dirty="0"/>
              <a:t>Крещение </a:t>
            </a:r>
            <a:r>
              <a:rPr lang="ru-RU" sz="2800" b="1" dirty="0" err="1"/>
              <a:t>Хлодвига</a:t>
            </a:r>
            <a:r>
              <a:rPr lang="ru-RU" sz="2800" b="1" dirty="0"/>
              <a:t> </a:t>
            </a:r>
            <a:r>
              <a:rPr lang="ru-RU" sz="2800" dirty="0"/>
              <a:t>Победа над </a:t>
            </a:r>
            <a:r>
              <a:rPr lang="ru-RU" sz="2800" dirty="0" err="1"/>
              <a:t>Арианскими</a:t>
            </a:r>
            <a:r>
              <a:rPr lang="ru-RU" sz="2800" dirty="0"/>
              <a:t> Вестготами</a:t>
            </a:r>
            <a:r>
              <a:rPr lang="en-US" dirty="0"/>
              <a:t> </a:t>
            </a:r>
            <a:endParaRPr lang="en-US" sz="2800" dirty="0"/>
          </a:p>
          <a:p>
            <a:endParaRPr lang="en-US" sz="2800" dirty="0"/>
          </a:p>
        </p:txBody>
      </p:sp>
      <p:sp>
        <p:nvSpPr>
          <p:cNvPr id="13" name="TextBox 12">
            <a:extLst>
              <a:ext uri="{FF2B5EF4-FFF2-40B4-BE49-F238E27FC236}">
                <a16:creationId xmlns:a16="http://schemas.microsoft.com/office/drawing/2014/main" id="{91ADF0FA-DFB0-E84E-BABF-E95722EBF70F}"/>
              </a:ext>
            </a:extLst>
          </p:cNvPr>
          <p:cNvSpPr txBox="1"/>
          <p:nvPr/>
        </p:nvSpPr>
        <p:spPr>
          <a:xfrm>
            <a:off x="3664528" y="4485733"/>
            <a:ext cx="4281685" cy="646331"/>
          </a:xfrm>
          <a:prstGeom prst="rect">
            <a:avLst/>
          </a:prstGeom>
          <a:noFill/>
        </p:spPr>
        <p:txBody>
          <a:bodyPr wrap="none" rtlCol="0">
            <a:spAutoFit/>
          </a:bodyPr>
          <a:lstStyle/>
          <a:p>
            <a:r>
              <a:rPr lang="en-US" sz="3600" dirty="0"/>
              <a:t>A.D. 496 or A.D. 508 ?</a:t>
            </a:r>
          </a:p>
        </p:txBody>
      </p:sp>
      <p:sp>
        <p:nvSpPr>
          <p:cNvPr id="14" name="TextBox 13">
            <a:extLst>
              <a:ext uri="{FF2B5EF4-FFF2-40B4-BE49-F238E27FC236}">
                <a16:creationId xmlns:a16="http://schemas.microsoft.com/office/drawing/2014/main" id="{F489BD93-C1F4-DF46-B6A4-3A9CBA8542DA}"/>
              </a:ext>
            </a:extLst>
          </p:cNvPr>
          <p:cNvSpPr txBox="1"/>
          <p:nvPr/>
        </p:nvSpPr>
        <p:spPr>
          <a:xfrm>
            <a:off x="0" y="5096383"/>
            <a:ext cx="10543309" cy="523220"/>
          </a:xfrm>
          <a:prstGeom prst="rect">
            <a:avLst/>
          </a:prstGeom>
          <a:noFill/>
        </p:spPr>
        <p:txBody>
          <a:bodyPr wrap="square" rtlCol="0">
            <a:spAutoFit/>
          </a:bodyPr>
          <a:lstStyle/>
          <a:p>
            <a:pPr algn="ctr"/>
            <a:r>
              <a:rPr lang="en-US" sz="2800" dirty="0"/>
              <a:t>A</a:t>
            </a:r>
            <a:r>
              <a:rPr lang="ru-RU" sz="2800" dirty="0"/>
              <a:t>вит </a:t>
            </a:r>
            <a:r>
              <a:rPr lang="ru-RU" sz="2800" dirty="0" err="1"/>
              <a:t>Вьеннский</a:t>
            </a:r>
            <a:r>
              <a:rPr lang="ru-RU" sz="2800" dirty="0"/>
              <a:t> </a:t>
            </a:r>
            <a:r>
              <a:rPr lang="en-US" sz="2800" dirty="0"/>
              <a:t>(450-519 A.D.) </a:t>
            </a:r>
            <a:r>
              <a:rPr lang="ru-RU" sz="2800" dirty="0"/>
              <a:t>или Григорий </a:t>
            </a:r>
            <a:r>
              <a:rPr lang="ru-RU" sz="2800" dirty="0" err="1"/>
              <a:t>Турский</a:t>
            </a:r>
            <a:r>
              <a:rPr lang="ru-RU" sz="2800" dirty="0"/>
              <a:t> </a:t>
            </a:r>
            <a:r>
              <a:rPr lang="en-US" sz="2800" dirty="0"/>
              <a:t>(538-594 A.D.)</a:t>
            </a:r>
          </a:p>
        </p:txBody>
      </p:sp>
    </p:spTree>
    <p:extLst>
      <p:ext uri="{BB962C8B-B14F-4D97-AF65-F5344CB8AC3E}">
        <p14:creationId xmlns:p14="http://schemas.microsoft.com/office/powerpoint/2010/main" val="1556924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0E4D6-7834-ED44-9C34-8193B83FBDC6}"/>
              </a:ext>
            </a:extLst>
          </p:cNvPr>
          <p:cNvSpPr>
            <a:spLocks noGrp="1"/>
          </p:cNvSpPr>
          <p:nvPr>
            <p:ph type="title"/>
          </p:nvPr>
        </p:nvSpPr>
        <p:spPr>
          <a:xfrm>
            <a:off x="595746" y="0"/>
            <a:ext cx="9392318" cy="1690689"/>
          </a:xfrm>
        </p:spPr>
        <p:txBody>
          <a:bodyPr/>
          <a:lstStyle/>
          <a:p>
            <a:r>
              <a:rPr lang="ru-RU" b="1" dirty="0"/>
              <a:t>Дан</a:t>
            </a:r>
            <a:r>
              <a:rPr lang="en-US" b="1" dirty="0"/>
              <a:t> 12:12:   </a:t>
            </a:r>
            <a:r>
              <a:rPr lang="en-US" sz="5400" b="1" dirty="0"/>
              <a:t>1335 </a:t>
            </a:r>
            <a:r>
              <a:rPr lang="ru-RU" sz="5400" b="1" dirty="0"/>
              <a:t>дней</a:t>
            </a:r>
            <a:r>
              <a:rPr lang="en-US" sz="5400" b="1" dirty="0"/>
              <a:t>/</a:t>
            </a:r>
            <a:r>
              <a:rPr lang="ru-RU" sz="5400" b="1" dirty="0"/>
              <a:t>лет</a:t>
            </a:r>
            <a:endParaRPr lang="en-US" sz="5400" b="1" dirty="0"/>
          </a:p>
        </p:txBody>
      </p:sp>
      <p:sp>
        <p:nvSpPr>
          <p:cNvPr id="3" name="TextBox 2">
            <a:extLst>
              <a:ext uri="{FF2B5EF4-FFF2-40B4-BE49-F238E27FC236}">
                <a16:creationId xmlns:a16="http://schemas.microsoft.com/office/drawing/2014/main" id="{89AD7458-C8E8-F94C-91B3-7F36292CCC3F}"/>
              </a:ext>
            </a:extLst>
          </p:cNvPr>
          <p:cNvSpPr txBox="1"/>
          <p:nvPr/>
        </p:nvSpPr>
        <p:spPr>
          <a:xfrm>
            <a:off x="360217" y="1502296"/>
            <a:ext cx="9529661" cy="769441"/>
          </a:xfrm>
          <a:prstGeom prst="rect">
            <a:avLst/>
          </a:prstGeom>
          <a:noFill/>
        </p:spPr>
        <p:txBody>
          <a:bodyPr wrap="square" rtlCol="0">
            <a:spAutoFit/>
          </a:bodyPr>
          <a:lstStyle/>
          <a:p>
            <a:r>
              <a:rPr lang="en-US" sz="4400" dirty="0"/>
              <a:t>A.D. 508</a:t>
            </a:r>
            <a:r>
              <a:rPr lang="en-US" sz="2000" dirty="0"/>
              <a:t>     ----------------------------------------------------------      </a:t>
            </a:r>
            <a:r>
              <a:rPr lang="en-US" sz="4400" dirty="0"/>
              <a:t>A.D. 1843</a:t>
            </a:r>
          </a:p>
        </p:txBody>
      </p:sp>
      <p:sp>
        <p:nvSpPr>
          <p:cNvPr id="5" name="TextBox 4">
            <a:extLst>
              <a:ext uri="{FF2B5EF4-FFF2-40B4-BE49-F238E27FC236}">
                <a16:creationId xmlns:a16="http://schemas.microsoft.com/office/drawing/2014/main" id="{AEC3A8AF-EF11-7D47-AB83-156595370A02}"/>
              </a:ext>
            </a:extLst>
          </p:cNvPr>
          <p:cNvSpPr txBox="1"/>
          <p:nvPr/>
        </p:nvSpPr>
        <p:spPr>
          <a:xfrm>
            <a:off x="5117501" y="2297428"/>
            <a:ext cx="4870563" cy="461665"/>
          </a:xfrm>
          <a:prstGeom prst="rect">
            <a:avLst/>
          </a:prstGeom>
          <a:noFill/>
        </p:spPr>
        <p:txBody>
          <a:bodyPr wrap="square" rtlCol="0">
            <a:spAutoFit/>
          </a:bodyPr>
          <a:lstStyle/>
          <a:p>
            <a:r>
              <a:rPr lang="ru-RU" sz="2400" dirty="0"/>
              <a:t>Первая Ангельская Весть</a:t>
            </a:r>
            <a:endParaRPr lang="en-US" sz="2400" dirty="0"/>
          </a:p>
        </p:txBody>
      </p:sp>
      <p:sp>
        <p:nvSpPr>
          <p:cNvPr id="4" name="TextBox 3">
            <a:extLst>
              <a:ext uri="{FF2B5EF4-FFF2-40B4-BE49-F238E27FC236}">
                <a16:creationId xmlns:a16="http://schemas.microsoft.com/office/drawing/2014/main" id="{06DAA3DF-F5BA-404E-BA56-E68B0AFA206E}"/>
              </a:ext>
            </a:extLst>
          </p:cNvPr>
          <p:cNvSpPr txBox="1"/>
          <p:nvPr/>
        </p:nvSpPr>
        <p:spPr>
          <a:xfrm>
            <a:off x="595746" y="4683681"/>
            <a:ext cx="9137181" cy="646331"/>
          </a:xfrm>
          <a:prstGeom prst="rect">
            <a:avLst/>
          </a:prstGeom>
          <a:noFill/>
        </p:spPr>
        <p:txBody>
          <a:bodyPr wrap="none" rtlCol="0">
            <a:spAutoFit/>
          </a:bodyPr>
          <a:lstStyle/>
          <a:p>
            <a:r>
              <a:rPr lang="en-US" sz="3600" dirty="0"/>
              <a:t>A.D. 1798  ----------------------------------   A.D. 1843</a:t>
            </a:r>
          </a:p>
        </p:txBody>
      </p:sp>
      <p:sp>
        <p:nvSpPr>
          <p:cNvPr id="7" name="Right Brace 6">
            <a:extLst>
              <a:ext uri="{FF2B5EF4-FFF2-40B4-BE49-F238E27FC236}">
                <a16:creationId xmlns:a16="http://schemas.microsoft.com/office/drawing/2014/main" id="{6061BDC8-AE5D-C240-BCA8-FF9D13EA35C4}"/>
              </a:ext>
            </a:extLst>
          </p:cNvPr>
          <p:cNvSpPr/>
          <p:nvPr/>
        </p:nvSpPr>
        <p:spPr>
          <a:xfrm rot="5400000">
            <a:off x="4888658" y="3212262"/>
            <a:ext cx="253373" cy="4488873"/>
          </a:xfrm>
          <a:prstGeom prst="rightBrace">
            <a:avLst>
              <a:gd name="adj1" fmla="val 8333"/>
              <a:gd name="adj2" fmla="val 4755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a:extLst>
              <a:ext uri="{FF2B5EF4-FFF2-40B4-BE49-F238E27FC236}">
                <a16:creationId xmlns:a16="http://schemas.microsoft.com/office/drawing/2014/main" id="{DB0033E2-3688-A34C-8FC5-1DCC347FDB1F}"/>
              </a:ext>
            </a:extLst>
          </p:cNvPr>
          <p:cNvSpPr txBox="1"/>
          <p:nvPr/>
        </p:nvSpPr>
        <p:spPr>
          <a:xfrm>
            <a:off x="4862945" y="5583386"/>
            <a:ext cx="792909" cy="369332"/>
          </a:xfrm>
          <a:prstGeom prst="rect">
            <a:avLst/>
          </a:prstGeom>
          <a:noFill/>
        </p:spPr>
        <p:txBody>
          <a:bodyPr wrap="none" rtlCol="0">
            <a:spAutoFit/>
          </a:bodyPr>
          <a:lstStyle/>
          <a:p>
            <a:r>
              <a:rPr lang="en-US" dirty="0"/>
              <a:t>45 </a:t>
            </a:r>
            <a:r>
              <a:rPr lang="ru-RU" dirty="0"/>
              <a:t>лет</a:t>
            </a:r>
            <a:endParaRPr lang="en-US" dirty="0"/>
          </a:p>
        </p:txBody>
      </p:sp>
      <p:sp>
        <p:nvSpPr>
          <p:cNvPr id="9" name="TextBox 8">
            <a:extLst>
              <a:ext uri="{FF2B5EF4-FFF2-40B4-BE49-F238E27FC236}">
                <a16:creationId xmlns:a16="http://schemas.microsoft.com/office/drawing/2014/main" id="{6F33FA9F-BA85-FD4C-AC41-3A000F32FF28}"/>
              </a:ext>
            </a:extLst>
          </p:cNvPr>
          <p:cNvSpPr txBox="1"/>
          <p:nvPr/>
        </p:nvSpPr>
        <p:spPr>
          <a:xfrm>
            <a:off x="1620982" y="5330012"/>
            <a:ext cx="806631" cy="461665"/>
          </a:xfrm>
          <a:prstGeom prst="rect">
            <a:avLst/>
          </a:prstGeom>
          <a:noFill/>
        </p:spPr>
        <p:txBody>
          <a:bodyPr wrap="none" rtlCol="0">
            <a:spAutoFit/>
          </a:bodyPr>
          <a:lstStyle/>
          <a:p>
            <a:r>
              <a:rPr lang="en-US" sz="2400" b="1" dirty="0"/>
              <a:t>1290</a:t>
            </a:r>
          </a:p>
        </p:txBody>
      </p:sp>
      <p:sp>
        <p:nvSpPr>
          <p:cNvPr id="10" name="TextBox 9">
            <a:extLst>
              <a:ext uri="{FF2B5EF4-FFF2-40B4-BE49-F238E27FC236}">
                <a16:creationId xmlns:a16="http://schemas.microsoft.com/office/drawing/2014/main" id="{66D96D5C-DBA8-674B-B66B-B85068C9148E}"/>
              </a:ext>
            </a:extLst>
          </p:cNvPr>
          <p:cNvSpPr txBox="1"/>
          <p:nvPr/>
        </p:nvSpPr>
        <p:spPr>
          <a:xfrm>
            <a:off x="8091055" y="5355703"/>
            <a:ext cx="1122218" cy="461665"/>
          </a:xfrm>
          <a:prstGeom prst="rect">
            <a:avLst/>
          </a:prstGeom>
          <a:noFill/>
        </p:spPr>
        <p:txBody>
          <a:bodyPr wrap="square" rtlCol="0">
            <a:spAutoFit/>
          </a:bodyPr>
          <a:lstStyle/>
          <a:p>
            <a:r>
              <a:rPr lang="en-US" sz="2400" b="1" dirty="0"/>
              <a:t>1335</a:t>
            </a:r>
          </a:p>
        </p:txBody>
      </p:sp>
      <p:sp>
        <p:nvSpPr>
          <p:cNvPr id="11" name="TextBox 10">
            <a:extLst>
              <a:ext uri="{FF2B5EF4-FFF2-40B4-BE49-F238E27FC236}">
                <a16:creationId xmlns:a16="http://schemas.microsoft.com/office/drawing/2014/main" id="{C523FF04-A9E4-BB43-B538-F644E6AC6487}"/>
              </a:ext>
            </a:extLst>
          </p:cNvPr>
          <p:cNvSpPr txBox="1"/>
          <p:nvPr/>
        </p:nvSpPr>
        <p:spPr>
          <a:xfrm>
            <a:off x="3962401" y="2943759"/>
            <a:ext cx="5660272" cy="1200329"/>
          </a:xfrm>
          <a:prstGeom prst="rect">
            <a:avLst/>
          </a:prstGeom>
          <a:noFill/>
        </p:spPr>
        <p:txBody>
          <a:bodyPr wrap="square" rtlCol="0">
            <a:spAutoFit/>
          </a:bodyPr>
          <a:lstStyle/>
          <a:p>
            <a:r>
              <a:rPr lang="ru-RU" sz="2400" dirty="0"/>
              <a:t>Последний год перед исполнением 2300 вечеров и утр/ 2300 лет</a:t>
            </a:r>
          </a:p>
          <a:p>
            <a:endParaRPr lang="en-US" sz="2400" dirty="0"/>
          </a:p>
        </p:txBody>
      </p:sp>
      <p:sp>
        <p:nvSpPr>
          <p:cNvPr id="12" name="TextBox 11">
            <a:extLst>
              <a:ext uri="{FF2B5EF4-FFF2-40B4-BE49-F238E27FC236}">
                <a16:creationId xmlns:a16="http://schemas.microsoft.com/office/drawing/2014/main" id="{83D14958-1470-F548-A3C5-0C051D3EDF57}"/>
              </a:ext>
            </a:extLst>
          </p:cNvPr>
          <p:cNvSpPr txBox="1"/>
          <p:nvPr/>
        </p:nvSpPr>
        <p:spPr>
          <a:xfrm>
            <a:off x="2937164" y="3658798"/>
            <a:ext cx="8392899" cy="830997"/>
          </a:xfrm>
          <a:prstGeom prst="rect">
            <a:avLst/>
          </a:prstGeom>
          <a:noFill/>
        </p:spPr>
        <p:txBody>
          <a:bodyPr wrap="square" rtlCol="0">
            <a:spAutoFit/>
          </a:bodyPr>
          <a:lstStyle/>
          <a:p>
            <a:endParaRPr lang="ru-RU" sz="2400" dirty="0"/>
          </a:p>
          <a:p>
            <a:r>
              <a:rPr lang="ru-RU" sz="2400" dirty="0"/>
              <a:t>Увеличение познания/Понимание Пророчеств</a:t>
            </a:r>
            <a:endParaRPr lang="en-US" sz="2400" dirty="0"/>
          </a:p>
        </p:txBody>
      </p:sp>
    </p:spTree>
    <p:extLst>
      <p:ext uri="{BB962C8B-B14F-4D97-AF65-F5344CB8AC3E}">
        <p14:creationId xmlns:p14="http://schemas.microsoft.com/office/powerpoint/2010/main" val="248700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F6FF0-2CCC-CE4E-A689-E53F403410CE}"/>
              </a:ext>
            </a:extLst>
          </p:cNvPr>
          <p:cNvSpPr>
            <a:spLocks noGrp="1"/>
          </p:cNvSpPr>
          <p:nvPr>
            <p:ph type="title"/>
          </p:nvPr>
        </p:nvSpPr>
        <p:spPr>
          <a:xfrm>
            <a:off x="1066799" y="365126"/>
            <a:ext cx="8921263" cy="3181637"/>
          </a:xfrm>
        </p:spPr>
        <p:txBody>
          <a:bodyPr>
            <a:normAutofit fontScale="90000"/>
          </a:bodyPr>
          <a:lstStyle/>
          <a:p>
            <a:br>
              <a:rPr lang="en-US" dirty="0"/>
            </a:br>
            <a:br>
              <a:rPr lang="en-US" dirty="0"/>
            </a:br>
            <a:br>
              <a:rPr lang="en-US" dirty="0"/>
            </a:br>
            <a:br>
              <a:rPr lang="en-US" dirty="0"/>
            </a:br>
            <a:br>
              <a:rPr lang="en-US" dirty="0"/>
            </a:br>
            <a:br>
              <a:rPr lang="en-US" dirty="0"/>
            </a:br>
            <a:r>
              <a:rPr lang="ru-RU" dirty="0"/>
              <a:t>Дан</a:t>
            </a:r>
            <a:r>
              <a:rPr lang="en-US" dirty="0"/>
              <a:t> 2 ---        31-35                        36-46</a:t>
            </a:r>
            <a:br>
              <a:rPr lang="en-US" dirty="0"/>
            </a:br>
            <a:br>
              <a:rPr lang="en-US" dirty="0"/>
            </a:br>
            <a:r>
              <a:rPr lang="ru-RU" dirty="0"/>
              <a:t>Дан</a:t>
            </a:r>
            <a:r>
              <a:rPr lang="en-US" dirty="0"/>
              <a:t> 7 ---        1-14                          15-27</a:t>
            </a:r>
            <a:br>
              <a:rPr lang="en-US" dirty="0"/>
            </a:br>
            <a:r>
              <a:rPr lang="en-US" dirty="0"/>
              <a:t> </a:t>
            </a:r>
            <a:br>
              <a:rPr lang="en-US" dirty="0"/>
            </a:br>
            <a:r>
              <a:rPr lang="ru-RU" dirty="0"/>
              <a:t>Дан</a:t>
            </a:r>
            <a:r>
              <a:rPr lang="en-US" dirty="0"/>
              <a:t> 8-9 ---     1-12                13-26/9:24-27</a:t>
            </a:r>
            <a:br>
              <a:rPr lang="en-US" dirty="0"/>
            </a:br>
            <a:br>
              <a:rPr lang="en-US" dirty="0"/>
            </a:br>
            <a:r>
              <a:rPr lang="ru-RU" dirty="0"/>
              <a:t>Дан</a:t>
            </a:r>
            <a:r>
              <a:rPr lang="en-US" dirty="0"/>
              <a:t> 10-12 --- 11:2-12:4               12:5-13</a:t>
            </a:r>
            <a:br>
              <a:rPr lang="en-US" dirty="0"/>
            </a:br>
            <a:br>
              <a:rPr lang="en-US" dirty="0"/>
            </a:br>
            <a:r>
              <a:rPr lang="en-US" dirty="0"/>
              <a:t>  </a:t>
            </a:r>
            <a:endParaRPr lang="en-US" b="1" dirty="0"/>
          </a:p>
        </p:txBody>
      </p:sp>
      <p:sp>
        <p:nvSpPr>
          <p:cNvPr id="3" name="TextBox 2">
            <a:extLst>
              <a:ext uri="{FF2B5EF4-FFF2-40B4-BE49-F238E27FC236}">
                <a16:creationId xmlns:a16="http://schemas.microsoft.com/office/drawing/2014/main" id="{B424DCC7-216A-8E4C-97CE-5A09573AF304}"/>
              </a:ext>
            </a:extLst>
          </p:cNvPr>
          <p:cNvSpPr txBox="1"/>
          <p:nvPr/>
        </p:nvSpPr>
        <p:spPr>
          <a:xfrm>
            <a:off x="3879273" y="346364"/>
            <a:ext cx="1160382" cy="400110"/>
          </a:xfrm>
          <a:prstGeom prst="rect">
            <a:avLst/>
          </a:prstGeom>
          <a:noFill/>
        </p:spPr>
        <p:txBody>
          <a:bodyPr wrap="none" rtlCol="0">
            <a:spAutoFit/>
          </a:bodyPr>
          <a:lstStyle/>
          <a:p>
            <a:r>
              <a:rPr lang="ru-RU" sz="2000" b="1" u="sng" dirty="0"/>
              <a:t>Видение</a:t>
            </a:r>
            <a:endParaRPr lang="en-US" sz="2000" b="1" u="sng" dirty="0"/>
          </a:p>
        </p:txBody>
      </p:sp>
      <p:sp>
        <p:nvSpPr>
          <p:cNvPr id="4" name="TextBox 3">
            <a:extLst>
              <a:ext uri="{FF2B5EF4-FFF2-40B4-BE49-F238E27FC236}">
                <a16:creationId xmlns:a16="http://schemas.microsoft.com/office/drawing/2014/main" id="{EB2CF1BF-F56D-D147-A5F9-02CD67BB30CB}"/>
              </a:ext>
            </a:extLst>
          </p:cNvPr>
          <p:cNvSpPr txBox="1"/>
          <p:nvPr/>
        </p:nvSpPr>
        <p:spPr>
          <a:xfrm>
            <a:off x="7530437" y="346364"/>
            <a:ext cx="2001490" cy="400110"/>
          </a:xfrm>
          <a:prstGeom prst="rect">
            <a:avLst/>
          </a:prstGeom>
          <a:noFill/>
        </p:spPr>
        <p:txBody>
          <a:bodyPr wrap="square" rtlCol="0">
            <a:spAutoFit/>
          </a:bodyPr>
          <a:lstStyle/>
          <a:p>
            <a:r>
              <a:rPr lang="ru-RU" sz="2000" b="1" u="sng" dirty="0" err="1"/>
              <a:t>Обьяснение</a:t>
            </a:r>
            <a:endParaRPr lang="en-US" sz="2000" b="1" u="sng" dirty="0"/>
          </a:p>
        </p:txBody>
      </p:sp>
    </p:spTree>
    <p:extLst>
      <p:ext uri="{BB962C8B-B14F-4D97-AF65-F5344CB8AC3E}">
        <p14:creationId xmlns:p14="http://schemas.microsoft.com/office/powerpoint/2010/main" val="2541050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48BBA-855C-2E42-BF92-100F4C375962}"/>
              </a:ext>
            </a:extLst>
          </p:cNvPr>
          <p:cNvSpPr>
            <a:spLocks noGrp="1"/>
          </p:cNvSpPr>
          <p:nvPr>
            <p:ph type="title"/>
          </p:nvPr>
        </p:nvSpPr>
        <p:spPr/>
        <p:txBody>
          <a:bodyPr>
            <a:normAutofit fontScale="90000"/>
          </a:bodyPr>
          <a:lstStyle/>
          <a:p>
            <a:br>
              <a:rPr lang="en-US" dirty="0"/>
            </a:br>
            <a:br>
              <a:rPr lang="en-US" dirty="0"/>
            </a:br>
            <a:endParaRPr lang="en-US" dirty="0"/>
          </a:p>
        </p:txBody>
      </p:sp>
      <p:sp>
        <p:nvSpPr>
          <p:cNvPr id="3" name="TextBox 2">
            <a:extLst>
              <a:ext uri="{FF2B5EF4-FFF2-40B4-BE49-F238E27FC236}">
                <a16:creationId xmlns:a16="http://schemas.microsoft.com/office/drawing/2014/main" id="{32A6C291-D753-B743-8858-10B12C526533}"/>
              </a:ext>
            </a:extLst>
          </p:cNvPr>
          <p:cNvSpPr txBox="1"/>
          <p:nvPr/>
        </p:nvSpPr>
        <p:spPr>
          <a:xfrm>
            <a:off x="838203" y="1579418"/>
            <a:ext cx="9185588" cy="2585323"/>
          </a:xfrm>
          <a:prstGeom prst="rect">
            <a:avLst/>
          </a:prstGeom>
          <a:noFill/>
        </p:spPr>
        <p:txBody>
          <a:bodyPr wrap="square" rtlCol="0">
            <a:spAutoFit/>
          </a:bodyPr>
          <a:lstStyle/>
          <a:p>
            <a:pPr algn="ctr"/>
            <a:r>
              <a:rPr lang="ru-RU" sz="4800" b="1" dirty="0"/>
              <a:t>Лингвистическая связь между:</a:t>
            </a:r>
            <a:endParaRPr lang="en-US" sz="4800" b="1" dirty="0"/>
          </a:p>
          <a:p>
            <a:pPr algn="ctr"/>
            <a:r>
              <a:rPr lang="ru-RU" sz="4800" b="1" dirty="0"/>
              <a:t>Дан</a:t>
            </a:r>
            <a:r>
              <a:rPr lang="en-US" sz="4800" b="1" dirty="0"/>
              <a:t> 11:32-35 </a:t>
            </a:r>
            <a:r>
              <a:rPr lang="ru-RU" sz="4800" b="1" dirty="0"/>
              <a:t>и</a:t>
            </a:r>
            <a:r>
              <a:rPr lang="en-US" sz="4800" b="1" dirty="0"/>
              <a:t> </a:t>
            </a:r>
            <a:r>
              <a:rPr lang="ru-RU" sz="4800" b="1" dirty="0"/>
              <a:t>Дан</a:t>
            </a:r>
            <a:r>
              <a:rPr lang="en-US" sz="4800" b="1" dirty="0"/>
              <a:t> 12:7-10</a:t>
            </a:r>
          </a:p>
          <a:p>
            <a:pPr algn="ctr"/>
            <a:r>
              <a:rPr lang="ru-RU" sz="4800" b="1" dirty="0"/>
              <a:t>Дан</a:t>
            </a:r>
            <a:r>
              <a:rPr lang="en-US" sz="4800" b="1" dirty="0"/>
              <a:t> 11:31 </a:t>
            </a:r>
            <a:r>
              <a:rPr lang="ru-RU" sz="4800" b="1" dirty="0"/>
              <a:t>и</a:t>
            </a:r>
            <a:r>
              <a:rPr lang="en-US" sz="4800" b="1" dirty="0"/>
              <a:t> </a:t>
            </a:r>
            <a:r>
              <a:rPr lang="ru-RU" sz="4800" b="1" dirty="0"/>
              <a:t>Дан</a:t>
            </a:r>
            <a:r>
              <a:rPr lang="en-US" sz="4800" b="1" dirty="0"/>
              <a:t> 12:11</a:t>
            </a:r>
          </a:p>
          <a:p>
            <a:endParaRPr lang="en-US" dirty="0"/>
          </a:p>
        </p:txBody>
      </p:sp>
    </p:spTree>
    <p:extLst>
      <p:ext uri="{BB962C8B-B14F-4D97-AF65-F5344CB8AC3E}">
        <p14:creationId xmlns:p14="http://schemas.microsoft.com/office/powerpoint/2010/main" val="40427106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eation-Grid-Presentation" id="{57C5C67E-31C5-EA48-8AB2-6CA77BF96015}" vid="{80ADA9D3-A261-454A-A21F-0E6B943AC05D}"/>
    </a:ext>
  </a:extLst>
</a:theme>
</file>

<file path=ppt/theme/theme2.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eation-Grid-Presentation" id="{57C5C67E-31C5-EA48-8AB2-6CA77BF96015}" vid="{3B32304D-1EFD-C440-B6EB-99EA592EFE61}"/>
    </a:ext>
  </a:ext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eation-Grid-Presentation" id="{57C5C67E-31C5-EA48-8AB2-6CA77BF96015}" vid="{AFD060BC-B03F-8549-9501-7F4F5F8B9D6E}"/>
    </a:ext>
  </a:ext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eation-Grid-Presentation" id="{57C5C67E-31C5-EA48-8AB2-6CA77BF96015}" vid="{2760CEB2-D38C-374B-8D84-3840ECDD9F9F}"/>
    </a:ext>
  </a:extLst>
</a:theme>
</file>

<file path=ppt/theme/theme5.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eation-Grid-Presentation" id="{57C5C67E-31C5-EA48-8AB2-6CA77BF96015}" vid="{2AAD937C-934B-DE44-933B-AC67E7796C92}"/>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25882</TotalTime>
  <Words>1160</Words>
  <Application>Microsoft Macintosh PowerPoint</Application>
  <PresentationFormat>Широкоэкранный</PresentationFormat>
  <Paragraphs>85</Paragraphs>
  <Slides>28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5</vt:i4>
      </vt:variant>
      <vt:variant>
        <vt:lpstr>Заголовки слайдов</vt:lpstr>
      </vt:variant>
      <vt:variant>
        <vt:i4>28</vt:i4>
      </vt:variant>
    </vt:vector>
  </HeadingPairs>
  <TitlesOfParts>
    <vt:vector size="37" baseType="lpstr">
      <vt:lpstr>Arial</vt:lpstr>
      <vt:lpstr>Calibri</vt:lpstr>
      <vt:lpstr>Calibri Light</vt:lpstr>
      <vt:lpstr>Times New Roman</vt:lpstr>
      <vt:lpstr>Office Theme</vt:lpstr>
      <vt:lpstr>3_Custom Design</vt:lpstr>
      <vt:lpstr>2_Custom Design</vt:lpstr>
      <vt:lpstr>1_Custom Design</vt:lpstr>
      <vt:lpstr>Custom Design</vt:lpstr>
      <vt:lpstr>Толкование Апокалиптических Пророчеств на примере Даниила 12 глава</vt:lpstr>
      <vt:lpstr> </vt:lpstr>
      <vt:lpstr>Дан 12:7---------------------Дан 7:25  “времени и времен и полувремени”</vt:lpstr>
      <vt:lpstr>A.D. 538---------------------------A.D. 1798</vt:lpstr>
      <vt:lpstr>Современный Пример Закон о религиозной свободе в РФ</vt:lpstr>
      <vt:lpstr>Дан 12:11:   1290 дней/лет</vt:lpstr>
      <vt:lpstr>Дан 12:12:   1335 дней/лет</vt:lpstr>
      <vt:lpstr>      Дан 2 ---        31-35                        36-46  Дан 7 ---        1-14                          15-27   Дан 8-9 ---     1-12                13-26/9:24-27  Дан 10-12 --- 11:2-12:4               12:5-13    </vt:lpstr>
      <vt:lpstr>  </vt:lpstr>
      <vt:lpstr>Современные тенденции</vt:lpstr>
      <vt:lpstr>Мерзость Запустения</vt:lpstr>
      <vt:lpstr>"We told him of some of his errors in the past, that the 1,335 days were ended and numerous errors of his.”   (E. G. White, addresses some problems related to to Brother O. Hewit, of Dead River. Nov. 7, 1850. Letter H-28, 1850) </vt:lpstr>
      <vt:lpstr>"The Lord showed me that TIME had not been a test since 1844, and that time will never again be a test."                                             Early Writings, 75.   </vt:lpstr>
      <vt:lpstr>Толкование Апокалиптических Пророчеств</vt:lpstr>
      <vt:lpstr>*Не все в Апокалиптических Книгах Священного Писания является Апокалиптическим Пророчеством</vt:lpstr>
      <vt:lpstr>* Писание изъясняет само себя</vt:lpstr>
      <vt:lpstr>* Историческое Исполнение  Даниила 2 гл. – Истолкование Ангела </vt:lpstr>
      <vt:lpstr>*Повторение Пророческих цепей:  -Континуум Истории Спасения (начиная со дней пророка до конца времени) -Новые Видения предлагают дополнительную информацию -Разные перспективы того же периода</vt:lpstr>
      <vt:lpstr>* Принцип «День за Год»</vt:lpstr>
      <vt:lpstr>       * Христоцентричность Апокалиптических Пророчеств  -Дан 2:44 -Дан 7:13-14 -Дан 8:11, 25 -Дан 9:25-27 -Дан 10:5-6 -Дан 12:1</vt:lpstr>
      <vt:lpstr>* Безусловное Исполнение Апокалиптического Пророчества</vt:lpstr>
      <vt:lpstr>*Одно Исполнение  Апокалиптического Пророчества</vt:lpstr>
      <vt:lpstr>“We have no time to lose. Troublous times are before us. The world is stirred with the spirit of war. Soon the scenes of trouble spoken of in the prophecies will take place. The prophecy in the eleventh [chapter] of Daniel has nearly reached its complete fulfillment. Much of the history that has taken place in fulfillment of this prophecy will be repeated. </vt:lpstr>
      <vt:lpstr> </vt:lpstr>
      <vt:lpstr> Scenes similar to those described in these words will take place. We see evidence that Satan is fast obtaining the control of human minds, who have not the fear of God before them. Let all read and understand the prophecies of this book, for we are now entering upon the time of trouble spoken of:-- [Dan 12:1-4 quoted] The Spirit of the Lord is being withdrawn from the world. It is no time now for men to exalt themselves.” (Letter 103, 1904, pp. 5-6; Review and Herald, July 8, 1976.)   </vt:lpstr>
      <vt:lpstr>“In his vision of the last days Daniel inquired, “O my Lord, what shall be the end of these things? And he said, Go thy way, Daniel: for the words are closed up and sealed till the time of the end. Many shall be purified, and made white, and tried: but the wicked shall do wickedly: and none of the wicked shall understand; but the wise shall understand. ... Blessed is he that waiteth, and cometh to the thousand three hundred and five and thirty days. </vt:lpstr>
      <vt:lpstr>But go thou thy way till the end be: for thou shalt rest, and stand in thy lot at the end of the days.” [Daniel 12:8-10, 12, 13.] Daniel has been standing in his lot since the seal was removed and the light of truth has been shining upon his visions. He stands in his lot, bearing the testimony which was to be understood at the end of the days.” "Temperance," Ms 50, 1893. </vt:lpstr>
      <vt:lpstr>הַיָּמִין или יָמִים  Последнее Слово в Книге Даниила Поддерживает Историческое Истолкавание</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Stele, Artur</dc:creator>
  <cp:lastModifiedBy>Microsoft Office User</cp:lastModifiedBy>
  <cp:revision>298</cp:revision>
  <cp:lastPrinted>2018-10-09T19:28:55Z</cp:lastPrinted>
  <dcterms:created xsi:type="dcterms:W3CDTF">2018-05-31T20:19:39Z</dcterms:created>
  <dcterms:modified xsi:type="dcterms:W3CDTF">2021-02-08T12:54:30Z</dcterms:modified>
</cp:coreProperties>
</file>