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2"/>
  </p:notesMasterIdLst>
  <p:sldIdLst>
    <p:sldId id="1247" r:id="rId2"/>
    <p:sldId id="1119" r:id="rId3"/>
    <p:sldId id="304" r:id="rId4"/>
    <p:sldId id="303" r:id="rId5"/>
    <p:sldId id="1212" r:id="rId6"/>
    <p:sldId id="305" r:id="rId7"/>
    <p:sldId id="1213" r:id="rId8"/>
    <p:sldId id="1120" r:id="rId9"/>
    <p:sldId id="306" r:id="rId10"/>
    <p:sldId id="1249" r:id="rId11"/>
    <p:sldId id="1159" r:id="rId12"/>
    <p:sldId id="1117" r:id="rId13"/>
    <p:sldId id="1145" r:id="rId14"/>
    <p:sldId id="1448" r:id="rId15"/>
    <p:sldId id="1217" r:id="rId16"/>
    <p:sldId id="1373" r:id="rId17"/>
    <p:sldId id="1438" r:id="rId18"/>
    <p:sldId id="1323" r:id="rId19"/>
    <p:sldId id="1405" r:id="rId20"/>
    <p:sldId id="1371" r:id="rId21"/>
    <p:sldId id="1437" r:id="rId22"/>
    <p:sldId id="1342" r:id="rId23"/>
    <p:sldId id="1449" r:id="rId24"/>
    <p:sldId id="1385" r:id="rId25"/>
    <p:sldId id="1381" r:id="rId26"/>
    <p:sldId id="1160" r:id="rId27"/>
    <p:sldId id="1347" r:id="rId28"/>
    <p:sldId id="1461" r:id="rId29"/>
    <p:sldId id="1409" r:id="rId30"/>
    <p:sldId id="1460" r:id="rId31"/>
    <p:sldId id="1338" r:id="rId32"/>
    <p:sldId id="1420" r:id="rId33"/>
    <p:sldId id="1450" r:id="rId34"/>
    <p:sldId id="1137" r:id="rId35"/>
    <p:sldId id="1250" r:id="rId36"/>
    <p:sldId id="1458" r:id="rId37"/>
    <p:sldId id="638" r:id="rId38"/>
    <p:sldId id="1439" r:id="rId39"/>
    <p:sldId id="1258" r:id="rId40"/>
    <p:sldId id="1187" r:id="rId41"/>
    <p:sldId id="1457" r:id="rId42"/>
    <p:sldId id="1393" r:id="rId43"/>
    <p:sldId id="1400" r:id="rId44"/>
    <p:sldId id="857" r:id="rId45"/>
    <p:sldId id="1441" r:id="rId46"/>
    <p:sldId id="819" r:id="rId47"/>
    <p:sldId id="1129" r:id="rId48"/>
    <p:sldId id="1115" r:id="rId49"/>
    <p:sldId id="1132" r:id="rId50"/>
    <p:sldId id="1462" r:id="rId51"/>
    <p:sldId id="1410" r:id="rId52"/>
    <p:sldId id="1331" r:id="rId53"/>
    <p:sldId id="1278" r:id="rId54"/>
    <p:sldId id="1254" r:id="rId55"/>
    <p:sldId id="748" r:id="rId56"/>
    <p:sldId id="1244" r:id="rId57"/>
    <p:sldId id="1239" r:id="rId58"/>
    <p:sldId id="1245" r:id="rId59"/>
    <p:sldId id="1241" r:id="rId60"/>
    <p:sldId id="1238" r:id="rId61"/>
    <p:sldId id="1243" r:id="rId62"/>
    <p:sldId id="1136" r:id="rId63"/>
    <p:sldId id="1156" r:id="rId64"/>
    <p:sldId id="1261" r:id="rId65"/>
    <p:sldId id="615" r:id="rId66"/>
    <p:sldId id="1193" r:id="rId67"/>
    <p:sldId id="1224" r:id="rId68"/>
    <p:sldId id="1270" r:id="rId69"/>
    <p:sldId id="1259" r:id="rId70"/>
    <p:sldId id="1184" r:id="rId71"/>
    <p:sldId id="1143" r:id="rId72"/>
    <p:sldId id="1185" r:id="rId73"/>
    <p:sldId id="769" r:id="rId74"/>
    <p:sldId id="1403" r:id="rId75"/>
    <p:sldId id="875" r:id="rId76"/>
    <p:sldId id="1339" r:id="rId77"/>
    <p:sldId id="1351" r:id="rId78"/>
    <p:sldId id="1274" r:id="rId79"/>
    <p:sldId id="1275" r:id="rId80"/>
    <p:sldId id="626" r:id="rId81"/>
    <p:sldId id="1104" r:id="rId82"/>
    <p:sldId id="1269" r:id="rId83"/>
    <p:sldId id="1233" r:id="rId84"/>
    <p:sldId id="1286" r:id="rId85"/>
    <p:sldId id="669" r:id="rId86"/>
    <p:sldId id="943" r:id="rId87"/>
    <p:sldId id="946" r:id="rId88"/>
    <p:sldId id="808" r:id="rId89"/>
    <p:sldId id="947" r:id="rId90"/>
    <p:sldId id="729" r:id="rId91"/>
    <p:sldId id="1149" r:id="rId92"/>
    <p:sldId id="1246" r:id="rId93"/>
    <p:sldId id="1150" r:id="rId94"/>
    <p:sldId id="1418" r:id="rId95"/>
    <p:sldId id="1128" r:id="rId96"/>
    <p:sldId id="1122" r:id="rId97"/>
    <p:sldId id="1147" r:id="rId98"/>
    <p:sldId id="1442" r:id="rId99"/>
    <p:sldId id="1463" r:id="rId100"/>
    <p:sldId id="1294" r:id="rId10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2779A"/>
    <a:srgbClr val="003F60"/>
    <a:srgbClr val="0055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32"/>
    <p:restoredTop sz="94706"/>
  </p:normalViewPr>
  <p:slideViewPr>
    <p:cSldViewPr snapToGrid="0" snapToObjects="1">
      <p:cViewPr varScale="1">
        <p:scale>
          <a:sx n="111" d="100"/>
          <a:sy n="111" d="100"/>
        </p:scale>
        <p:origin x="600" y="208"/>
      </p:cViewPr>
      <p:guideLst>
        <p:guide orient="horz" pos="2160"/>
        <p:guide pos="3840"/>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80C9C9-1511-C441-A9B5-F711157C77C6}" type="datetimeFigureOut">
              <a:rPr lang="en-US" smtClean="0"/>
              <a:t>2/15/21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341DB8-7F5D-4A41-9122-D6C0A802C0D2}" type="slidenum">
              <a:rPr lang="en-US" smtClean="0"/>
              <a:t>‹#›</a:t>
            </a:fld>
            <a:endParaRPr lang="en-US"/>
          </a:p>
        </p:txBody>
      </p:sp>
    </p:spTree>
    <p:extLst>
      <p:ext uri="{BB962C8B-B14F-4D97-AF65-F5344CB8AC3E}">
        <p14:creationId xmlns:p14="http://schemas.microsoft.com/office/powerpoint/2010/main" val="296824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27906B-27AA-EA4C-8F8E-DD722A46E6C6}" type="slidenum">
              <a:rPr lang="en-US" smtClean="0"/>
              <a:t>34</a:t>
            </a:fld>
            <a:endParaRPr lang="en-US"/>
          </a:p>
        </p:txBody>
      </p:sp>
    </p:spTree>
    <p:extLst>
      <p:ext uri="{BB962C8B-B14F-4D97-AF65-F5344CB8AC3E}">
        <p14:creationId xmlns:p14="http://schemas.microsoft.com/office/powerpoint/2010/main" val="1458516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27906B-27AA-EA4C-8F8E-DD722A46E6C6}" type="slidenum">
              <a:rPr lang="en-US" smtClean="0"/>
              <a:t>35</a:t>
            </a:fld>
            <a:endParaRPr lang="en-US"/>
          </a:p>
        </p:txBody>
      </p:sp>
    </p:spTree>
    <p:extLst>
      <p:ext uri="{BB962C8B-B14F-4D97-AF65-F5344CB8AC3E}">
        <p14:creationId xmlns:p14="http://schemas.microsoft.com/office/powerpoint/2010/main" val="3216160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27906B-27AA-EA4C-8F8E-DD722A46E6C6}" type="slidenum">
              <a:rPr lang="en-US" smtClean="0"/>
              <a:t>63</a:t>
            </a:fld>
            <a:endParaRPr lang="en-US"/>
          </a:p>
        </p:txBody>
      </p:sp>
    </p:spTree>
    <p:extLst>
      <p:ext uri="{BB962C8B-B14F-4D97-AF65-F5344CB8AC3E}">
        <p14:creationId xmlns:p14="http://schemas.microsoft.com/office/powerpoint/2010/main" val="3676477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341DB8-7F5D-4A41-9122-D6C0A802C0D2}" type="slidenum">
              <a:rPr lang="en-US" smtClean="0"/>
              <a:t>66</a:t>
            </a:fld>
            <a:endParaRPr lang="en-US"/>
          </a:p>
        </p:txBody>
      </p:sp>
    </p:spTree>
    <p:extLst>
      <p:ext uri="{BB962C8B-B14F-4D97-AF65-F5344CB8AC3E}">
        <p14:creationId xmlns:p14="http://schemas.microsoft.com/office/powerpoint/2010/main" val="21374839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B1C64-53A8-6441-90C4-C7DD9E168672}"/>
              </a:ext>
            </a:extLst>
          </p:cNvPr>
          <p:cNvSpPr>
            <a:spLocks noGrp="1"/>
          </p:cNvSpPr>
          <p:nvPr>
            <p:ph type="ctrTitle"/>
          </p:nvPr>
        </p:nvSpPr>
        <p:spPr>
          <a:xfrm>
            <a:off x="1524000" y="3512634"/>
            <a:ext cx="9144000" cy="1637564"/>
          </a:xfrm>
        </p:spPr>
        <p:txBody>
          <a:bodyPr anchor="b">
            <a:noAutofit/>
          </a:bodyPr>
          <a:lstStyle>
            <a:lvl1pPr algn="ctr">
              <a:defRPr sz="48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B9986CB5-E5D8-CC40-92E8-B917C6A23EB4}"/>
              </a:ext>
            </a:extLst>
          </p:cNvPr>
          <p:cNvSpPr>
            <a:spLocks noGrp="1"/>
          </p:cNvSpPr>
          <p:nvPr>
            <p:ph type="subTitle" idx="1"/>
          </p:nvPr>
        </p:nvSpPr>
        <p:spPr>
          <a:xfrm>
            <a:off x="1524000" y="5341433"/>
            <a:ext cx="9144000" cy="585439"/>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FA4A2058-CBBD-E048-845E-D0D3ED4B27B6}"/>
              </a:ext>
            </a:extLst>
          </p:cNvPr>
          <p:cNvSpPr>
            <a:spLocks noGrp="1"/>
          </p:cNvSpPr>
          <p:nvPr>
            <p:ph type="dt" sz="half" idx="10"/>
          </p:nvPr>
        </p:nvSpPr>
        <p:spPr/>
        <p:txBody>
          <a:bodyPr/>
          <a:lstStyle>
            <a:lvl1pPr>
              <a:defRPr>
                <a:solidFill>
                  <a:schemeClr val="bg1"/>
                </a:solidFill>
              </a:defRPr>
            </a:lvl1pPr>
          </a:lstStyle>
          <a:p>
            <a:fld id="{7FEF4A20-02E5-204A-B27C-360A8584CEB8}" type="datetimeFigureOut">
              <a:rPr lang="en-US" smtClean="0"/>
              <a:pPr/>
              <a:t>2/15/21</a:t>
            </a:fld>
            <a:endParaRPr lang="en-US" dirty="0"/>
          </a:p>
        </p:txBody>
      </p:sp>
      <p:sp>
        <p:nvSpPr>
          <p:cNvPr id="5" name="Footer Placeholder 4">
            <a:extLst>
              <a:ext uri="{FF2B5EF4-FFF2-40B4-BE49-F238E27FC236}">
                <a16:creationId xmlns:a16="http://schemas.microsoft.com/office/drawing/2014/main" id="{849DF576-244B-1841-84B6-5C5F95312780}"/>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F72BE82C-4351-D845-9CD9-F8867AC70399}"/>
              </a:ext>
            </a:extLst>
          </p:cNvPr>
          <p:cNvSpPr>
            <a:spLocks noGrp="1"/>
          </p:cNvSpPr>
          <p:nvPr>
            <p:ph type="sldNum" sz="quarter" idx="12"/>
          </p:nvPr>
        </p:nvSpPr>
        <p:spPr/>
        <p:txBody>
          <a:bodyPr/>
          <a:lstStyle>
            <a:lvl1pPr>
              <a:defRPr>
                <a:solidFill>
                  <a:schemeClr val="bg1"/>
                </a:solidFill>
              </a:defRPr>
            </a:lvl1pPr>
          </a:lstStyle>
          <a:p>
            <a:fld id="{AD9D8526-8193-9448-92B3-C61A404DBDCF}" type="slidenum">
              <a:rPr lang="en-US" smtClean="0"/>
              <a:pPr/>
              <a:t>‹#›</a:t>
            </a:fld>
            <a:endParaRPr lang="en-US" dirty="0"/>
          </a:p>
        </p:txBody>
      </p:sp>
    </p:spTree>
    <p:extLst>
      <p:ext uri="{BB962C8B-B14F-4D97-AF65-F5344CB8AC3E}">
        <p14:creationId xmlns:p14="http://schemas.microsoft.com/office/powerpoint/2010/main" val="14190774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E409F-94BC-F74F-AC94-0D0DE330B6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1818CB-E222-4044-BB49-C16C8D4A6F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994A9F6-56C6-3648-96CD-FE13278352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28A7E9C-32E7-B645-B812-5BBA7F2D64F1}"/>
              </a:ext>
            </a:extLst>
          </p:cNvPr>
          <p:cNvSpPr>
            <a:spLocks noGrp="1"/>
          </p:cNvSpPr>
          <p:nvPr>
            <p:ph type="dt" sz="half" idx="10"/>
          </p:nvPr>
        </p:nvSpPr>
        <p:spPr/>
        <p:txBody>
          <a:bodyPr/>
          <a:lstStyle/>
          <a:p>
            <a:fld id="{7FEF4A20-02E5-204A-B27C-360A8584CEB8}" type="datetimeFigureOut">
              <a:rPr lang="en-US" smtClean="0"/>
              <a:t>2/15/21</a:t>
            </a:fld>
            <a:endParaRPr lang="en-US"/>
          </a:p>
        </p:txBody>
      </p:sp>
      <p:sp>
        <p:nvSpPr>
          <p:cNvPr id="6" name="Footer Placeholder 5">
            <a:extLst>
              <a:ext uri="{FF2B5EF4-FFF2-40B4-BE49-F238E27FC236}">
                <a16:creationId xmlns:a16="http://schemas.microsoft.com/office/drawing/2014/main" id="{895551DE-BB4C-DB4A-B4E6-79FB945BCB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BFF185-93F6-9143-854F-7F5F3A041417}"/>
              </a:ext>
            </a:extLst>
          </p:cNvPr>
          <p:cNvSpPr>
            <a:spLocks noGrp="1"/>
          </p:cNvSpPr>
          <p:nvPr>
            <p:ph type="sldNum" sz="quarter" idx="12"/>
          </p:nvPr>
        </p:nvSpPr>
        <p:spPr/>
        <p:txBody>
          <a:bodyPr/>
          <a:lstStyle/>
          <a:p>
            <a:fld id="{AD9D8526-8193-9448-92B3-C61A404DBDCF}" type="slidenum">
              <a:rPr lang="en-US" smtClean="0"/>
              <a:t>‹#›</a:t>
            </a:fld>
            <a:endParaRPr lang="en-US"/>
          </a:p>
        </p:txBody>
      </p:sp>
    </p:spTree>
    <p:extLst>
      <p:ext uri="{BB962C8B-B14F-4D97-AF65-F5344CB8AC3E}">
        <p14:creationId xmlns:p14="http://schemas.microsoft.com/office/powerpoint/2010/main" val="7227460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60F76-5246-8F46-9FF2-9382380CEB0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FC8F7A-6F91-2C4E-BFE2-31427AECFF3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1E0360-26DA-F74A-8966-28846436B831}"/>
              </a:ext>
            </a:extLst>
          </p:cNvPr>
          <p:cNvSpPr>
            <a:spLocks noGrp="1"/>
          </p:cNvSpPr>
          <p:nvPr>
            <p:ph type="dt" sz="half" idx="10"/>
          </p:nvPr>
        </p:nvSpPr>
        <p:spPr/>
        <p:txBody>
          <a:bodyPr/>
          <a:lstStyle/>
          <a:p>
            <a:fld id="{7FEF4A20-02E5-204A-B27C-360A8584CEB8}" type="datetimeFigureOut">
              <a:rPr lang="en-US" smtClean="0"/>
              <a:t>2/15/21</a:t>
            </a:fld>
            <a:endParaRPr lang="en-US"/>
          </a:p>
        </p:txBody>
      </p:sp>
      <p:sp>
        <p:nvSpPr>
          <p:cNvPr id="5" name="Footer Placeholder 4">
            <a:extLst>
              <a:ext uri="{FF2B5EF4-FFF2-40B4-BE49-F238E27FC236}">
                <a16:creationId xmlns:a16="http://schemas.microsoft.com/office/drawing/2014/main" id="{CE9AA24E-0B1E-FF43-86DA-7E42550D55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DF1558-3E8D-C542-938A-FDFCB99FC1C1}"/>
              </a:ext>
            </a:extLst>
          </p:cNvPr>
          <p:cNvSpPr>
            <a:spLocks noGrp="1"/>
          </p:cNvSpPr>
          <p:nvPr>
            <p:ph type="sldNum" sz="quarter" idx="12"/>
          </p:nvPr>
        </p:nvSpPr>
        <p:spPr/>
        <p:txBody>
          <a:bodyPr/>
          <a:lstStyle/>
          <a:p>
            <a:fld id="{AD9D8526-8193-9448-92B3-C61A404DBDCF}" type="slidenum">
              <a:rPr lang="en-US" smtClean="0"/>
              <a:t>‹#›</a:t>
            </a:fld>
            <a:endParaRPr lang="en-US"/>
          </a:p>
        </p:txBody>
      </p:sp>
    </p:spTree>
    <p:extLst>
      <p:ext uri="{BB962C8B-B14F-4D97-AF65-F5344CB8AC3E}">
        <p14:creationId xmlns:p14="http://schemas.microsoft.com/office/powerpoint/2010/main" val="17467917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8F5956-3011-4846-8EB8-62FFD82B7CE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85A8B35-5C5C-1646-A188-7E79EC03CC6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ED82C1-F785-1045-A774-0DA3FD09A78E}"/>
              </a:ext>
            </a:extLst>
          </p:cNvPr>
          <p:cNvSpPr>
            <a:spLocks noGrp="1"/>
          </p:cNvSpPr>
          <p:nvPr>
            <p:ph type="dt" sz="half" idx="10"/>
          </p:nvPr>
        </p:nvSpPr>
        <p:spPr/>
        <p:txBody>
          <a:bodyPr/>
          <a:lstStyle/>
          <a:p>
            <a:fld id="{7FEF4A20-02E5-204A-B27C-360A8584CEB8}" type="datetimeFigureOut">
              <a:rPr lang="en-US" smtClean="0"/>
              <a:t>2/15/21</a:t>
            </a:fld>
            <a:endParaRPr lang="en-US"/>
          </a:p>
        </p:txBody>
      </p:sp>
      <p:sp>
        <p:nvSpPr>
          <p:cNvPr id="5" name="Footer Placeholder 4">
            <a:extLst>
              <a:ext uri="{FF2B5EF4-FFF2-40B4-BE49-F238E27FC236}">
                <a16:creationId xmlns:a16="http://schemas.microsoft.com/office/drawing/2014/main" id="{0974DC2F-4A61-CB4E-8403-599BC599A1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9E4F7-A20C-9540-90E7-162C69934B1B}"/>
              </a:ext>
            </a:extLst>
          </p:cNvPr>
          <p:cNvSpPr>
            <a:spLocks noGrp="1"/>
          </p:cNvSpPr>
          <p:nvPr>
            <p:ph type="sldNum" sz="quarter" idx="12"/>
          </p:nvPr>
        </p:nvSpPr>
        <p:spPr/>
        <p:txBody>
          <a:bodyPr/>
          <a:lstStyle/>
          <a:p>
            <a:fld id="{AD9D8526-8193-9448-92B3-C61A404DBDCF}" type="slidenum">
              <a:rPr lang="en-US" smtClean="0"/>
              <a:t>‹#›</a:t>
            </a:fld>
            <a:endParaRPr lang="en-US"/>
          </a:p>
        </p:txBody>
      </p:sp>
    </p:spTree>
    <p:extLst>
      <p:ext uri="{BB962C8B-B14F-4D97-AF65-F5344CB8AC3E}">
        <p14:creationId xmlns:p14="http://schemas.microsoft.com/office/powerpoint/2010/main" val="33622919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FBDC27-E420-4878-9EE6-7B9656D6442A}" type="datetimeFigureOut">
              <a:rPr lang="en-US" dirty="0"/>
              <a:t>2/15/21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6940887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 4 Up">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7" name="Shape 57"/>
          <p:cNvSpPr>
            <a:spLocks noGrp="1"/>
          </p:cNvSpPr>
          <p:nvPr>
            <p:ph type="pic" idx="13"/>
          </p:nvPr>
        </p:nvSpPr>
        <p:spPr>
          <a:xfrm>
            <a:off x="488156" y="357187"/>
            <a:ext cx="7846219" cy="5607844"/>
          </a:xfrm>
          <a:prstGeom prst="rect">
            <a:avLst/>
          </a:prstGeom>
        </p:spPr>
        <p:txBody>
          <a:bodyPr lIns="91439" tIns="45719" rIns="91439" bIns="45719">
            <a:noAutofit/>
          </a:bodyPr>
          <a:lstStyle/>
          <a:p>
            <a:endParaRPr/>
          </a:p>
        </p:txBody>
      </p:sp>
      <p:sp>
        <p:nvSpPr>
          <p:cNvPr id="58" name="Shape 58"/>
          <p:cNvSpPr>
            <a:spLocks noGrp="1"/>
          </p:cNvSpPr>
          <p:nvPr>
            <p:ph type="pic" sz="quarter" idx="14"/>
          </p:nvPr>
        </p:nvSpPr>
        <p:spPr>
          <a:xfrm>
            <a:off x="8643937" y="2312789"/>
            <a:ext cx="3071813" cy="1714500"/>
          </a:xfrm>
          <a:prstGeom prst="rect">
            <a:avLst/>
          </a:prstGeom>
        </p:spPr>
        <p:txBody>
          <a:bodyPr lIns="91439" tIns="45719" rIns="91439" bIns="45719">
            <a:noAutofit/>
          </a:bodyPr>
          <a:lstStyle/>
          <a:p>
            <a:endParaRPr/>
          </a:p>
        </p:txBody>
      </p:sp>
      <p:sp>
        <p:nvSpPr>
          <p:cNvPr id="59" name="Shape 59"/>
          <p:cNvSpPr>
            <a:spLocks noGrp="1"/>
          </p:cNvSpPr>
          <p:nvPr>
            <p:ph type="pic" sz="quarter" idx="15"/>
          </p:nvPr>
        </p:nvSpPr>
        <p:spPr>
          <a:xfrm>
            <a:off x="8643937" y="4232672"/>
            <a:ext cx="3071813" cy="1732359"/>
          </a:xfrm>
          <a:prstGeom prst="rect">
            <a:avLst/>
          </a:prstGeom>
        </p:spPr>
        <p:txBody>
          <a:bodyPr lIns="91439" tIns="45719" rIns="91439" bIns="45719">
            <a:noAutofit/>
          </a:bodyPr>
          <a:lstStyle/>
          <a:p>
            <a:endParaRPr/>
          </a:p>
        </p:txBody>
      </p:sp>
      <p:sp>
        <p:nvSpPr>
          <p:cNvPr id="60" name="Shape 60"/>
          <p:cNvSpPr>
            <a:spLocks noGrp="1"/>
          </p:cNvSpPr>
          <p:nvPr>
            <p:ph type="pic" sz="quarter" idx="16"/>
          </p:nvPr>
        </p:nvSpPr>
        <p:spPr>
          <a:xfrm>
            <a:off x="8643937" y="357188"/>
            <a:ext cx="3071813" cy="1732359"/>
          </a:xfrm>
          <a:prstGeom prst="rect">
            <a:avLst/>
          </a:prstGeom>
        </p:spPr>
        <p:txBody>
          <a:bodyPr lIns="91439" tIns="45719" rIns="91439" bIns="45719">
            <a:noAutofit/>
          </a:bodyPr>
          <a:lstStyle/>
          <a:p>
            <a:endParaRPr/>
          </a:p>
        </p:txBody>
      </p:sp>
      <p:sp>
        <p:nvSpPr>
          <p:cNvPr id="61" name="Shape 61"/>
          <p:cNvSpPr>
            <a:spLocks noGrp="1"/>
          </p:cNvSpPr>
          <p:nvPr>
            <p:ph type="body" sz="quarter" idx="1"/>
          </p:nvPr>
        </p:nvSpPr>
        <p:spPr>
          <a:xfrm>
            <a:off x="404812" y="6098976"/>
            <a:ext cx="7739063" cy="669727"/>
          </a:xfrm>
          <a:prstGeom prst="rect">
            <a:avLst/>
          </a:prstGeom>
        </p:spPr>
        <p:txBody>
          <a:bodyPr/>
          <a:lstStyle>
            <a:lvl1pPr marL="0" indent="0">
              <a:spcBef>
                <a:spcPts val="0"/>
              </a:spcBef>
              <a:buSzTx/>
              <a:buNone/>
              <a:defRPr sz="1828">
                <a:latin typeface="Helvetica Neue"/>
                <a:ea typeface="Helvetica Neue"/>
                <a:cs typeface="Helvetica Neue"/>
                <a:sym typeface="Helvetica Neue"/>
              </a:defRPr>
            </a:lvl1pPr>
            <a:lvl2pPr marL="0" indent="241093">
              <a:spcBef>
                <a:spcPts val="0"/>
              </a:spcBef>
              <a:buSzTx/>
              <a:buNone/>
              <a:defRPr sz="1828">
                <a:latin typeface="Helvetica Neue"/>
                <a:ea typeface="Helvetica Neue"/>
                <a:cs typeface="Helvetica Neue"/>
                <a:sym typeface="Helvetica Neue"/>
              </a:defRPr>
            </a:lvl2pPr>
            <a:lvl3pPr marL="0" indent="482186">
              <a:spcBef>
                <a:spcPts val="0"/>
              </a:spcBef>
              <a:buSzTx/>
              <a:buNone/>
              <a:defRPr sz="1828">
                <a:latin typeface="Helvetica Neue"/>
                <a:ea typeface="Helvetica Neue"/>
                <a:cs typeface="Helvetica Neue"/>
                <a:sym typeface="Helvetica Neue"/>
              </a:defRPr>
            </a:lvl3pPr>
            <a:lvl4pPr marL="0" indent="723279">
              <a:spcBef>
                <a:spcPts val="0"/>
              </a:spcBef>
              <a:buSzTx/>
              <a:buNone/>
              <a:defRPr sz="1828">
                <a:latin typeface="Helvetica Neue"/>
                <a:ea typeface="Helvetica Neue"/>
                <a:cs typeface="Helvetica Neue"/>
                <a:sym typeface="Helvetica Neue"/>
              </a:defRPr>
            </a:lvl4pPr>
            <a:lvl5pPr marL="0" indent="964372">
              <a:spcBef>
                <a:spcPts val="0"/>
              </a:spcBef>
              <a:buSzTx/>
              <a:buNone/>
              <a:defRPr sz="1828">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62" name="Shape 62"/>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6761491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B1C64-53A8-6441-90C4-C7DD9E168672}"/>
              </a:ext>
            </a:extLst>
          </p:cNvPr>
          <p:cNvSpPr>
            <a:spLocks noGrp="1"/>
          </p:cNvSpPr>
          <p:nvPr>
            <p:ph type="ctrTitle"/>
          </p:nvPr>
        </p:nvSpPr>
        <p:spPr>
          <a:xfrm>
            <a:off x="1524000" y="3512634"/>
            <a:ext cx="9144000" cy="1637564"/>
          </a:xfrm>
        </p:spPr>
        <p:txBody>
          <a:bodyPr anchor="b">
            <a:noAutofit/>
          </a:bodyPr>
          <a:lstStyle>
            <a:lvl1pPr algn="ctr">
              <a:defRPr sz="48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B9986CB5-E5D8-CC40-92E8-B917C6A23EB4}"/>
              </a:ext>
            </a:extLst>
          </p:cNvPr>
          <p:cNvSpPr>
            <a:spLocks noGrp="1"/>
          </p:cNvSpPr>
          <p:nvPr>
            <p:ph type="subTitle" idx="1"/>
          </p:nvPr>
        </p:nvSpPr>
        <p:spPr>
          <a:xfrm>
            <a:off x="1524000" y="5341433"/>
            <a:ext cx="9144000" cy="585439"/>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FA4A2058-CBBD-E048-845E-D0D3ED4B27B6}"/>
              </a:ext>
            </a:extLst>
          </p:cNvPr>
          <p:cNvSpPr>
            <a:spLocks noGrp="1"/>
          </p:cNvSpPr>
          <p:nvPr>
            <p:ph type="dt" sz="half" idx="10"/>
          </p:nvPr>
        </p:nvSpPr>
        <p:spPr/>
        <p:txBody>
          <a:bodyPr/>
          <a:lstStyle>
            <a:lvl1pPr>
              <a:defRPr>
                <a:solidFill>
                  <a:schemeClr val="bg1"/>
                </a:solidFill>
              </a:defRPr>
            </a:lvl1pPr>
          </a:lstStyle>
          <a:p>
            <a:fld id="{7FEF4A20-02E5-204A-B27C-360A8584CEB8}" type="datetimeFigureOut">
              <a:rPr lang="en-US" smtClean="0"/>
              <a:pPr/>
              <a:t>2/15/21</a:t>
            </a:fld>
            <a:endParaRPr lang="en-US" dirty="0"/>
          </a:p>
        </p:txBody>
      </p:sp>
      <p:sp>
        <p:nvSpPr>
          <p:cNvPr id="5" name="Footer Placeholder 4">
            <a:extLst>
              <a:ext uri="{FF2B5EF4-FFF2-40B4-BE49-F238E27FC236}">
                <a16:creationId xmlns:a16="http://schemas.microsoft.com/office/drawing/2014/main" id="{849DF576-244B-1841-84B6-5C5F95312780}"/>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F72BE82C-4351-D845-9CD9-F8867AC70399}"/>
              </a:ext>
            </a:extLst>
          </p:cNvPr>
          <p:cNvSpPr>
            <a:spLocks noGrp="1"/>
          </p:cNvSpPr>
          <p:nvPr>
            <p:ph type="sldNum" sz="quarter" idx="12"/>
          </p:nvPr>
        </p:nvSpPr>
        <p:spPr/>
        <p:txBody>
          <a:bodyPr/>
          <a:lstStyle>
            <a:lvl1pPr>
              <a:defRPr>
                <a:solidFill>
                  <a:schemeClr val="bg1"/>
                </a:solidFill>
              </a:defRPr>
            </a:lvl1pPr>
          </a:lstStyle>
          <a:p>
            <a:fld id="{AD9D8526-8193-9448-92B3-C61A404DBDCF}" type="slidenum">
              <a:rPr lang="en-US" smtClean="0"/>
              <a:pPr/>
              <a:t>‹#›</a:t>
            </a:fld>
            <a:endParaRPr lang="en-US" dirty="0"/>
          </a:p>
        </p:txBody>
      </p:sp>
    </p:spTree>
    <p:extLst>
      <p:ext uri="{BB962C8B-B14F-4D97-AF65-F5344CB8AC3E}">
        <p14:creationId xmlns:p14="http://schemas.microsoft.com/office/powerpoint/2010/main" val="4094373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62C52-52D8-264B-B3DB-0DEEEFAFF0DE}"/>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465A09F-A379-B843-96F5-B94B73269B4A}"/>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B4EF77E-3998-DF42-B94D-2C9C45219385}"/>
              </a:ext>
            </a:extLst>
          </p:cNvPr>
          <p:cNvSpPr>
            <a:spLocks noGrp="1"/>
          </p:cNvSpPr>
          <p:nvPr>
            <p:ph type="dt" sz="half" idx="10"/>
          </p:nvPr>
        </p:nvSpPr>
        <p:spPr/>
        <p:txBody>
          <a:bodyPr/>
          <a:lstStyle>
            <a:lvl1pPr>
              <a:defRPr>
                <a:solidFill>
                  <a:schemeClr val="bg1"/>
                </a:solidFill>
              </a:defRPr>
            </a:lvl1pPr>
          </a:lstStyle>
          <a:p>
            <a:fld id="{7FEF4A20-02E5-204A-B27C-360A8584CEB8}" type="datetimeFigureOut">
              <a:rPr lang="en-US" smtClean="0"/>
              <a:pPr/>
              <a:t>2/15/21</a:t>
            </a:fld>
            <a:endParaRPr lang="en-US" dirty="0"/>
          </a:p>
        </p:txBody>
      </p:sp>
      <p:sp>
        <p:nvSpPr>
          <p:cNvPr id="5" name="Footer Placeholder 4">
            <a:extLst>
              <a:ext uri="{FF2B5EF4-FFF2-40B4-BE49-F238E27FC236}">
                <a16:creationId xmlns:a16="http://schemas.microsoft.com/office/drawing/2014/main" id="{0BC75F7D-418E-DE43-8A90-22C5F812EF63}"/>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9ADC8F06-E613-5C47-B36E-9C0A0804B3A1}"/>
              </a:ext>
            </a:extLst>
          </p:cNvPr>
          <p:cNvSpPr>
            <a:spLocks noGrp="1"/>
          </p:cNvSpPr>
          <p:nvPr>
            <p:ph type="sldNum" sz="quarter" idx="12"/>
          </p:nvPr>
        </p:nvSpPr>
        <p:spPr/>
        <p:txBody>
          <a:bodyPr/>
          <a:lstStyle>
            <a:lvl1pPr>
              <a:defRPr>
                <a:solidFill>
                  <a:schemeClr val="bg1"/>
                </a:solidFill>
              </a:defRPr>
            </a:lvl1pPr>
          </a:lstStyle>
          <a:p>
            <a:fld id="{AD9D8526-8193-9448-92B3-C61A404DBDCF}" type="slidenum">
              <a:rPr lang="en-US" smtClean="0"/>
              <a:pPr/>
              <a:t>‹#›</a:t>
            </a:fld>
            <a:endParaRPr lang="en-US" dirty="0"/>
          </a:p>
        </p:txBody>
      </p:sp>
    </p:spTree>
    <p:extLst>
      <p:ext uri="{BB962C8B-B14F-4D97-AF65-F5344CB8AC3E}">
        <p14:creationId xmlns:p14="http://schemas.microsoft.com/office/powerpoint/2010/main" val="10707491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A586D-91D6-2348-85CB-F46913B12AC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200BC2D-506C-9042-A804-EAF74032952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55EB8E3-A8DE-9A4B-A91B-DF3CAA49F4C8}"/>
              </a:ext>
            </a:extLst>
          </p:cNvPr>
          <p:cNvSpPr>
            <a:spLocks noGrp="1"/>
          </p:cNvSpPr>
          <p:nvPr>
            <p:ph type="dt" sz="half" idx="10"/>
          </p:nvPr>
        </p:nvSpPr>
        <p:spPr/>
        <p:txBody>
          <a:bodyPr/>
          <a:lstStyle/>
          <a:p>
            <a:fld id="{7FEF4A20-02E5-204A-B27C-360A8584CEB8}" type="datetimeFigureOut">
              <a:rPr lang="en-US" smtClean="0"/>
              <a:t>2/15/21</a:t>
            </a:fld>
            <a:endParaRPr lang="en-US"/>
          </a:p>
        </p:txBody>
      </p:sp>
      <p:sp>
        <p:nvSpPr>
          <p:cNvPr id="5" name="Footer Placeholder 4">
            <a:extLst>
              <a:ext uri="{FF2B5EF4-FFF2-40B4-BE49-F238E27FC236}">
                <a16:creationId xmlns:a16="http://schemas.microsoft.com/office/drawing/2014/main" id="{6DA48820-EC9B-6442-95CE-1D86045FE9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7E20CD-3CF1-9348-BAD5-804E195A6DE1}"/>
              </a:ext>
            </a:extLst>
          </p:cNvPr>
          <p:cNvSpPr>
            <a:spLocks noGrp="1"/>
          </p:cNvSpPr>
          <p:nvPr>
            <p:ph type="sldNum" sz="quarter" idx="12"/>
          </p:nvPr>
        </p:nvSpPr>
        <p:spPr/>
        <p:txBody>
          <a:bodyPr/>
          <a:lstStyle/>
          <a:p>
            <a:fld id="{AD9D8526-8193-9448-92B3-C61A404DBDCF}" type="slidenum">
              <a:rPr lang="en-US" smtClean="0"/>
              <a:t>‹#›</a:t>
            </a:fld>
            <a:endParaRPr lang="en-US"/>
          </a:p>
        </p:txBody>
      </p:sp>
    </p:spTree>
    <p:extLst>
      <p:ext uri="{BB962C8B-B14F-4D97-AF65-F5344CB8AC3E}">
        <p14:creationId xmlns:p14="http://schemas.microsoft.com/office/powerpoint/2010/main" val="42031531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CFEE1-4929-7A42-835D-8728588F50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672B01-CA19-164A-A43F-E30C9E5D800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6D5209-AAD2-654F-A962-0F41D892A88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C90E9A8-3C7D-9F45-8A64-3E5CC0C36091}"/>
              </a:ext>
            </a:extLst>
          </p:cNvPr>
          <p:cNvSpPr>
            <a:spLocks noGrp="1"/>
          </p:cNvSpPr>
          <p:nvPr>
            <p:ph type="dt" sz="half" idx="10"/>
          </p:nvPr>
        </p:nvSpPr>
        <p:spPr/>
        <p:txBody>
          <a:bodyPr/>
          <a:lstStyle/>
          <a:p>
            <a:fld id="{7FEF4A20-02E5-204A-B27C-360A8584CEB8}" type="datetimeFigureOut">
              <a:rPr lang="en-US" smtClean="0"/>
              <a:t>2/15/21</a:t>
            </a:fld>
            <a:endParaRPr lang="en-US"/>
          </a:p>
        </p:txBody>
      </p:sp>
      <p:sp>
        <p:nvSpPr>
          <p:cNvPr id="6" name="Footer Placeholder 5">
            <a:extLst>
              <a:ext uri="{FF2B5EF4-FFF2-40B4-BE49-F238E27FC236}">
                <a16:creationId xmlns:a16="http://schemas.microsoft.com/office/drawing/2014/main" id="{B74D4C02-2108-1F4C-ADC7-FA3A4DE187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4CEB58-B081-0D44-A65A-13FE03561D60}"/>
              </a:ext>
            </a:extLst>
          </p:cNvPr>
          <p:cNvSpPr>
            <a:spLocks noGrp="1"/>
          </p:cNvSpPr>
          <p:nvPr>
            <p:ph type="sldNum" sz="quarter" idx="12"/>
          </p:nvPr>
        </p:nvSpPr>
        <p:spPr/>
        <p:txBody>
          <a:bodyPr/>
          <a:lstStyle/>
          <a:p>
            <a:fld id="{AD9D8526-8193-9448-92B3-C61A404DBDCF}" type="slidenum">
              <a:rPr lang="en-US" smtClean="0"/>
              <a:t>‹#›</a:t>
            </a:fld>
            <a:endParaRPr lang="en-US"/>
          </a:p>
        </p:txBody>
      </p:sp>
    </p:spTree>
    <p:extLst>
      <p:ext uri="{BB962C8B-B14F-4D97-AF65-F5344CB8AC3E}">
        <p14:creationId xmlns:p14="http://schemas.microsoft.com/office/powerpoint/2010/main" val="605216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ECC8C-9FAE-C847-8E1D-02FF0E9C3DB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3DB9AC0-DA5E-C94B-9593-2F6864D330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AB7E402-B11E-EC42-8745-EE796C9C4D8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2C8F30-516E-4A4F-A029-4AD748BDC8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A3F9686-4354-0543-BA07-3286E1D1619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014888-EAE8-2B43-95FD-C432CDCCF3CC}"/>
              </a:ext>
            </a:extLst>
          </p:cNvPr>
          <p:cNvSpPr>
            <a:spLocks noGrp="1"/>
          </p:cNvSpPr>
          <p:nvPr>
            <p:ph type="dt" sz="half" idx="10"/>
          </p:nvPr>
        </p:nvSpPr>
        <p:spPr/>
        <p:txBody>
          <a:bodyPr/>
          <a:lstStyle/>
          <a:p>
            <a:fld id="{7FEF4A20-02E5-204A-B27C-360A8584CEB8}" type="datetimeFigureOut">
              <a:rPr lang="en-US" smtClean="0"/>
              <a:t>2/15/21</a:t>
            </a:fld>
            <a:endParaRPr lang="en-US"/>
          </a:p>
        </p:txBody>
      </p:sp>
      <p:sp>
        <p:nvSpPr>
          <p:cNvPr id="8" name="Footer Placeholder 7">
            <a:extLst>
              <a:ext uri="{FF2B5EF4-FFF2-40B4-BE49-F238E27FC236}">
                <a16:creationId xmlns:a16="http://schemas.microsoft.com/office/drawing/2014/main" id="{CCCC55B7-94B9-6547-AD9E-B3BDD335D0B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EE5B7E3-4995-5C47-91A3-DFF7B9DC72CE}"/>
              </a:ext>
            </a:extLst>
          </p:cNvPr>
          <p:cNvSpPr>
            <a:spLocks noGrp="1"/>
          </p:cNvSpPr>
          <p:nvPr>
            <p:ph type="sldNum" sz="quarter" idx="12"/>
          </p:nvPr>
        </p:nvSpPr>
        <p:spPr/>
        <p:txBody>
          <a:bodyPr/>
          <a:lstStyle/>
          <a:p>
            <a:fld id="{AD9D8526-8193-9448-92B3-C61A404DBDCF}" type="slidenum">
              <a:rPr lang="en-US" smtClean="0"/>
              <a:t>‹#›</a:t>
            </a:fld>
            <a:endParaRPr lang="en-US"/>
          </a:p>
        </p:txBody>
      </p:sp>
    </p:spTree>
    <p:extLst>
      <p:ext uri="{BB962C8B-B14F-4D97-AF65-F5344CB8AC3E}">
        <p14:creationId xmlns:p14="http://schemas.microsoft.com/office/powerpoint/2010/main" val="17008505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216A8-85B0-214C-AD70-88FB2696708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CCD11D5-CCDD-3C45-9A88-A8F663E165EA}"/>
              </a:ext>
            </a:extLst>
          </p:cNvPr>
          <p:cNvSpPr>
            <a:spLocks noGrp="1"/>
          </p:cNvSpPr>
          <p:nvPr>
            <p:ph type="dt" sz="half" idx="10"/>
          </p:nvPr>
        </p:nvSpPr>
        <p:spPr/>
        <p:txBody>
          <a:bodyPr/>
          <a:lstStyle/>
          <a:p>
            <a:fld id="{7FEF4A20-02E5-204A-B27C-360A8584CEB8}" type="datetimeFigureOut">
              <a:rPr lang="en-US" smtClean="0"/>
              <a:t>2/15/21</a:t>
            </a:fld>
            <a:endParaRPr lang="en-US"/>
          </a:p>
        </p:txBody>
      </p:sp>
      <p:sp>
        <p:nvSpPr>
          <p:cNvPr id="4" name="Footer Placeholder 3">
            <a:extLst>
              <a:ext uri="{FF2B5EF4-FFF2-40B4-BE49-F238E27FC236}">
                <a16:creationId xmlns:a16="http://schemas.microsoft.com/office/drawing/2014/main" id="{BD3C2C7F-D750-9A4F-834B-1DB2F2C802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5BAE3C-B18A-3348-B29B-1ED87232F96A}"/>
              </a:ext>
            </a:extLst>
          </p:cNvPr>
          <p:cNvSpPr>
            <a:spLocks noGrp="1"/>
          </p:cNvSpPr>
          <p:nvPr>
            <p:ph type="sldNum" sz="quarter" idx="12"/>
          </p:nvPr>
        </p:nvSpPr>
        <p:spPr/>
        <p:txBody>
          <a:bodyPr/>
          <a:lstStyle/>
          <a:p>
            <a:fld id="{AD9D8526-8193-9448-92B3-C61A404DBDCF}" type="slidenum">
              <a:rPr lang="en-US" smtClean="0"/>
              <a:t>‹#›</a:t>
            </a:fld>
            <a:endParaRPr lang="en-US"/>
          </a:p>
        </p:txBody>
      </p:sp>
    </p:spTree>
    <p:extLst>
      <p:ext uri="{BB962C8B-B14F-4D97-AF65-F5344CB8AC3E}">
        <p14:creationId xmlns:p14="http://schemas.microsoft.com/office/powerpoint/2010/main" val="3957585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BC15F3-0864-3946-9639-4D87B3955B7F}"/>
              </a:ext>
            </a:extLst>
          </p:cNvPr>
          <p:cNvSpPr>
            <a:spLocks noGrp="1"/>
          </p:cNvSpPr>
          <p:nvPr>
            <p:ph type="dt" sz="half" idx="10"/>
          </p:nvPr>
        </p:nvSpPr>
        <p:spPr/>
        <p:txBody>
          <a:bodyPr/>
          <a:lstStyle/>
          <a:p>
            <a:fld id="{7FEF4A20-02E5-204A-B27C-360A8584CEB8}" type="datetimeFigureOut">
              <a:rPr lang="en-US" smtClean="0"/>
              <a:t>2/15/21</a:t>
            </a:fld>
            <a:endParaRPr lang="en-US"/>
          </a:p>
        </p:txBody>
      </p:sp>
      <p:sp>
        <p:nvSpPr>
          <p:cNvPr id="3" name="Footer Placeholder 2">
            <a:extLst>
              <a:ext uri="{FF2B5EF4-FFF2-40B4-BE49-F238E27FC236}">
                <a16:creationId xmlns:a16="http://schemas.microsoft.com/office/drawing/2014/main" id="{D5646BC1-502F-5A43-8E19-751E5B461F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C7A228-5F70-0B49-83A9-81903236D0F5}"/>
              </a:ext>
            </a:extLst>
          </p:cNvPr>
          <p:cNvSpPr>
            <a:spLocks noGrp="1"/>
          </p:cNvSpPr>
          <p:nvPr>
            <p:ph type="sldNum" sz="quarter" idx="12"/>
          </p:nvPr>
        </p:nvSpPr>
        <p:spPr/>
        <p:txBody>
          <a:bodyPr/>
          <a:lstStyle/>
          <a:p>
            <a:fld id="{AD9D8526-8193-9448-92B3-C61A404DBDCF}" type="slidenum">
              <a:rPr lang="en-US" smtClean="0"/>
              <a:t>‹#›</a:t>
            </a:fld>
            <a:endParaRPr lang="en-US"/>
          </a:p>
        </p:txBody>
      </p:sp>
    </p:spTree>
    <p:extLst>
      <p:ext uri="{BB962C8B-B14F-4D97-AF65-F5344CB8AC3E}">
        <p14:creationId xmlns:p14="http://schemas.microsoft.com/office/powerpoint/2010/main" val="24153852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B04C5-4BB1-624C-B3AC-777DB46D07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82E439-D49C-BD4F-BDEE-0016FC21E0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F7603DC-75CB-C945-9348-FEA10FDCC3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46D0653-375F-9C44-8787-D600A01834E8}"/>
              </a:ext>
            </a:extLst>
          </p:cNvPr>
          <p:cNvSpPr>
            <a:spLocks noGrp="1"/>
          </p:cNvSpPr>
          <p:nvPr>
            <p:ph type="dt" sz="half" idx="10"/>
          </p:nvPr>
        </p:nvSpPr>
        <p:spPr/>
        <p:txBody>
          <a:bodyPr/>
          <a:lstStyle/>
          <a:p>
            <a:fld id="{7FEF4A20-02E5-204A-B27C-360A8584CEB8}" type="datetimeFigureOut">
              <a:rPr lang="en-US" smtClean="0"/>
              <a:t>2/15/21</a:t>
            </a:fld>
            <a:endParaRPr lang="en-US"/>
          </a:p>
        </p:txBody>
      </p:sp>
      <p:sp>
        <p:nvSpPr>
          <p:cNvPr id="6" name="Footer Placeholder 5">
            <a:extLst>
              <a:ext uri="{FF2B5EF4-FFF2-40B4-BE49-F238E27FC236}">
                <a16:creationId xmlns:a16="http://schemas.microsoft.com/office/drawing/2014/main" id="{275762E1-E3FA-554F-9EAD-34A91B47C8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A6721C-5C0B-AF43-8EA3-C93A686E4F55}"/>
              </a:ext>
            </a:extLst>
          </p:cNvPr>
          <p:cNvSpPr>
            <a:spLocks noGrp="1"/>
          </p:cNvSpPr>
          <p:nvPr>
            <p:ph type="sldNum" sz="quarter" idx="12"/>
          </p:nvPr>
        </p:nvSpPr>
        <p:spPr/>
        <p:txBody>
          <a:bodyPr/>
          <a:lstStyle/>
          <a:p>
            <a:fld id="{AD9D8526-8193-9448-92B3-C61A404DBDCF}" type="slidenum">
              <a:rPr lang="en-US" smtClean="0"/>
              <a:t>‹#›</a:t>
            </a:fld>
            <a:endParaRPr lang="en-US"/>
          </a:p>
        </p:txBody>
      </p:sp>
    </p:spTree>
    <p:extLst>
      <p:ext uri="{BB962C8B-B14F-4D97-AF65-F5344CB8AC3E}">
        <p14:creationId xmlns:p14="http://schemas.microsoft.com/office/powerpoint/2010/main" val="10002946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C42A81-161F-994C-BF52-6D57C6CD63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0077B5F-0441-1B42-9F51-816C9C3485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D9AFAE8-685E-9147-924B-2B307D933E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7FEF4A20-02E5-204A-B27C-360A8584CEB8}" type="datetimeFigureOut">
              <a:rPr lang="en-US" smtClean="0"/>
              <a:pPr/>
              <a:t>2/15/21</a:t>
            </a:fld>
            <a:endParaRPr lang="en-US" dirty="0"/>
          </a:p>
        </p:txBody>
      </p:sp>
      <p:sp>
        <p:nvSpPr>
          <p:cNvPr id="5" name="Footer Placeholder 4">
            <a:extLst>
              <a:ext uri="{FF2B5EF4-FFF2-40B4-BE49-F238E27FC236}">
                <a16:creationId xmlns:a16="http://schemas.microsoft.com/office/drawing/2014/main" id="{3A11B7B3-01F0-2740-ABC4-790DC682BA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3F52CD9E-8407-BC4E-A290-ED1D9C493D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AD9D8526-8193-9448-92B3-C61A404DBDCF}" type="slidenum">
              <a:rPr lang="en-US" smtClean="0"/>
              <a:pPr/>
              <a:t>‹#›</a:t>
            </a:fld>
            <a:endParaRPr lang="en-US" dirty="0"/>
          </a:p>
        </p:txBody>
      </p:sp>
    </p:spTree>
    <p:extLst>
      <p:ext uri="{BB962C8B-B14F-4D97-AF65-F5344CB8AC3E}">
        <p14:creationId xmlns:p14="http://schemas.microsoft.com/office/powerpoint/2010/main" val="2520601394"/>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https://www.lakeunionherald.org/build/image/6196.png?w=500&amp;h=250&amp;fit=crop-50-50&amp;s=e09fead49d1716e19020020c8c0515bc" TargetMode="External"/><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https://nwadventists.com/sites/default/files/styles/gn_article_gallery_sm/public/images/articles/2020/09/30043-64628-auburncity-8161.jpg?itok=0sR-fWQf" TargetMode="External"/><Relationship Id="rId2" Type="http://schemas.openxmlformats.org/officeDocument/2006/relationships/image" Target="../media/image27.jpeg"/><Relationship Id="rId1" Type="http://schemas.openxmlformats.org/officeDocument/2006/relationships/slideLayout" Target="../slideLayouts/slideLayout13.xml"/><Relationship Id="rId6" Type="http://schemas.openxmlformats.org/officeDocument/2006/relationships/image" Target="../media/image29.jpeg"/><Relationship Id="rId5" Type="http://schemas.openxmlformats.org/officeDocument/2006/relationships/image" Target="https://nwadventists.com/sites/default/files/styles/gn_article_gallery_sm/public/images/articles/2020/09/30043-64629-auburncity-8166.jpg?itok=_-xBYJ-m" TargetMode="External"/><Relationship Id="rId4" Type="http://schemas.openxmlformats.org/officeDocument/2006/relationships/image" Target="../media/image28.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55.tiff"/><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60.jp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64.tiff"/><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image" Target="../media/image79.tiff"/><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tiff"/><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1.jpeg"/><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82.jpeg"/><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holding a sign&#10;&#10;Description automatically generated">
            <a:extLst>
              <a:ext uri="{FF2B5EF4-FFF2-40B4-BE49-F238E27FC236}">
                <a16:creationId xmlns:a16="http://schemas.microsoft.com/office/drawing/2014/main" id="{4843933C-4B82-AC4E-97D4-21E206DFE5C0}"/>
              </a:ext>
            </a:extLst>
          </p:cNvPr>
          <p:cNvPicPr>
            <a:picLocks noGrp="1" noChangeAspect="1"/>
          </p:cNvPicPr>
          <p:nvPr>
            <p:ph idx="1"/>
          </p:nvPr>
        </p:nvPicPr>
        <p:blipFill rotWithShape="1">
          <a:blip r:embed="rId2"/>
          <a:srcRect l="2991" r="6504" b="-1"/>
          <a:stretch/>
        </p:blipFill>
        <p:spPr>
          <a:xfrm>
            <a:off x="0" y="-106879"/>
            <a:ext cx="12284166" cy="7053943"/>
          </a:xfrm>
          <a:custGeom>
            <a:avLst/>
            <a:gdLst/>
            <a:ahLst/>
            <a:cxnLst/>
            <a:rect l="l" t="t" r="r" b="b"/>
            <a:pathLst>
              <a:path w="11827082" h="6534092">
                <a:moveTo>
                  <a:pt x="6610089" y="5"/>
                </a:moveTo>
                <a:cubicBezTo>
                  <a:pt x="6763993" y="-277"/>
                  <a:pt x="6862741" y="14300"/>
                  <a:pt x="6956523" y="21390"/>
                </a:cubicBezTo>
                <a:cubicBezTo>
                  <a:pt x="7271939" y="-12207"/>
                  <a:pt x="7581352" y="149"/>
                  <a:pt x="7768349" y="21390"/>
                </a:cubicBezTo>
                <a:lnTo>
                  <a:pt x="7831642" y="23688"/>
                </a:lnTo>
                <a:lnTo>
                  <a:pt x="7886307" y="21390"/>
                </a:lnTo>
                <a:cubicBezTo>
                  <a:pt x="7951978" y="17798"/>
                  <a:pt x="8007622" y="16567"/>
                  <a:pt x="8057445" y="16600"/>
                </a:cubicBezTo>
                <a:lnTo>
                  <a:pt x="8096254" y="17396"/>
                </a:lnTo>
                <a:lnTo>
                  <a:pt x="8199591" y="12947"/>
                </a:lnTo>
                <a:cubicBezTo>
                  <a:pt x="8247971" y="12558"/>
                  <a:pt x="8296272" y="14617"/>
                  <a:pt x="8344260" y="21390"/>
                </a:cubicBezTo>
                <a:lnTo>
                  <a:pt x="8355505" y="22738"/>
                </a:lnTo>
                <a:lnTo>
                  <a:pt x="8462217" y="21390"/>
                </a:lnTo>
                <a:cubicBezTo>
                  <a:pt x="8567700" y="16869"/>
                  <a:pt x="8666620" y="17239"/>
                  <a:pt x="8761697" y="18554"/>
                </a:cubicBezTo>
                <a:lnTo>
                  <a:pt x="8808871" y="19038"/>
                </a:lnTo>
                <a:lnTo>
                  <a:pt x="8941246" y="13930"/>
                </a:lnTo>
                <a:cubicBezTo>
                  <a:pt x="9040199" y="10800"/>
                  <a:pt x="9149474" y="10157"/>
                  <a:pt x="9260166" y="21390"/>
                </a:cubicBezTo>
                <a:lnTo>
                  <a:pt x="9339613" y="26448"/>
                </a:lnTo>
                <a:lnTo>
                  <a:pt x="9432845" y="28493"/>
                </a:lnTo>
                <a:cubicBezTo>
                  <a:pt x="9587011" y="31230"/>
                  <a:pt x="9744909" y="31599"/>
                  <a:pt x="9849954" y="21390"/>
                </a:cubicBezTo>
                <a:cubicBezTo>
                  <a:pt x="10060044" y="972"/>
                  <a:pt x="10204432" y="2657"/>
                  <a:pt x="10425865" y="21390"/>
                </a:cubicBezTo>
                <a:lnTo>
                  <a:pt x="10477895" y="25158"/>
                </a:lnTo>
                <a:lnTo>
                  <a:pt x="10566351" y="27751"/>
                </a:lnTo>
                <a:cubicBezTo>
                  <a:pt x="10727031" y="32755"/>
                  <a:pt x="10877889" y="35639"/>
                  <a:pt x="11001775" y="21390"/>
                </a:cubicBezTo>
                <a:cubicBezTo>
                  <a:pt x="11249546" y="-7108"/>
                  <a:pt x="11434553" y="12510"/>
                  <a:pt x="11813601" y="21390"/>
                </a:cubicBezTo>
                <a:cubicBezTo>
                  <a:pt x="11817928" y="208271"/>
                  <a:pt x="11818867" y="336567"/>
                  <a:pt x="11813601" y="475847"/>
                </a:cubicBezTo>
                <a:cubicBezTo>
                  <a:pt x="11808335" y="615127"/>
                  <a:pt x="11845853" y="1008651"/>
                  <a:pt x="11813601" y="1254916"/>
                </a:cubicBezTo>
                <a:cubicBezTo>
                  <a:pt x="11809570" y="1285699"/>
                  <a:pt x="11806768" y="1314174"/>
                  <a:pt x="11804923" y="1340777"/>
                </a:cubicBezTo>
                <a:lnTo>
                  <a:pt x="11803652" y="1373115"/>
                </a:lnTo>
                <a:lnTo>
                  <a:pt x="11804560" y="1395572"/>
                </a:lnTo>
                <a:cubicBezTo>
                  <a:pt x="11806656" y="1431340"/>
                  <a:pt x="11809600" y="1470662"/>
                  <a:pt x="11813601" y="1514605"/>
                </a:cubicBezTo>
                <a:cubicBezTo>
                  <a:pt x="11829606" y="1690380"/>
                  <a:pt x="11822955" y="1813845"/>
                  <a:pt x="11815628" y="1920902"/>
                </a:cubicBezTo>
                <a:lnTo>
                  <a:pt x="11811346" y="1995660"/>
                </a:lnTo>
                <a:lnTo>
                  <a:pt x="11813868" y="2104640"/>
                </a:lnTo>
                <a:lnTo>
                  <a:pt x="11817197" y="2264365"/>
                </a:lnTo>
                <a:lnTo>
                  <a:pt x="11821465" y="2306631"/>
                </a:lnTo>
                <a:cubicBezTo>
                  <a:pt x="11835170" y="2477814"/>
                  <a:pt x="11818400" y="2578773"/>
                  <a:pt x="11813601" y="2683208"/>
                </a:cubicBezTo>
                <a:cubicBezTo>
                  <a:pt x="11809487" y="2772725"/>
                  <a:pt x="11816027" y="2930030"/>
                  <a:pt x="11816192" y="3070653"/>
                </a:cubicBezTo>
                <a:lnTo>
                  <a:pt x="11813610" y="3202145"/>
                </a:lnTo>
                <a:lnTo>
                  <a:pt x="11813601" y="3267510"/>
                </a:lnTo>
                <a:cubicBezTo>
                  <a:pt x="11811419" y="3587194"/>
                  <a:pt x="11813535" y="3497122"/>
                  <a:pt x="11813601" y="3721967"/>
                </a:cubicBezTo>
                <a:cubicBezTo>
                  <a:pt x="11813617" y="3778178"/>
                  <a:pt x="11814293" y="3835214"/>
                  <a:pt x="11815131" y="3894088"/>
                </a:cubicBezTo>
                <a:lnTo>
                  <a:pt x="11816203" y="3972593"/>
                </a:lnTo>
                <a:lnTo>
                  <a:pt x="11816265" y="3973919"/>
                </a:lnTo>
                <a:cubicBezTo>
                  <a:pt x="11819902" y="4062998"/>
                  <a:pt x="11819694" y="4122248"/>
                  <a:pt x="11818174" y="4171327"/>
                </a:cubicBezTo>
                <a:lnTo>
                  <a:pt x="11817878" y="4178488"/>
                </a:lnTo>
                <a:lnTo>
                  <a:pt x="11818118" y="4277530"/>
                </a:lnTo>
                <a:cubicBezTo>
                  <a:pt x="11817612" y="4347824"/>
                  <a:pt x="11816272" y="4421987"/>
                  <a:pt x="11813601" y="4501036"/>
                </a:cubicBezTo>
                <a:cubicBezTo>
                  <a:pt x="11824398" y="4779554"/>
                  <a:pt x="11834923" y="4895505"/>
                  <a:pt x="11813601" y="5020415"/>
                </a:cubicBezTo>
                <a:cubicBezTo>
                  <a:pt x="11808270" y="5051643"/>
                  <a:pt x="11804885" y="5094410"/>
                  <a:pt x="11802984" y="5145366"/>
                </a:cubicBezTo>
                <a:lnTo>
                  <a:pt x="11802805" y="5153576"/>
                </a:lnTo>
                <a:lnTo>
                  <a:pt x="11813601" y="5280104"/>
                </a:lnTo>
                <a:cubicBezTo>
                  <a:pt x="11848339" y="5545832"/>
                  <a:pt x="11803810" y="5568088"/>
                  <a:pt x="11813601" y="5734561"/>
                </a:cubicBezTo>
                <a:cubicBezTo>
                  <a:pt x="11814825" y="5755370"/>
                  <a:pt x="11815354" y="5777180"/>
                  <a:pt x="11815391" y="5800160"/>
                </a:cubicBezTo>
                <a:lnTo>
                  <a:pt x="11814403" y="5861994"/>
                </a:lnTo>
                <a:lnTo>
                  <a:pt x="11814897" y="5940552"/>
                </a:lnTo>
                <a:cubicBezTo>
                  <a:pt x="11813455" y="6007961"/>
                  <a:pt x="11810716" y="6074118"/>
                  <a:pt x="11808410" y="6139030"/>
                </a:cubicBezTo>
                <a:lnTo>
                  <a:pt x="11805249" y="6294204"/>
                </a:lnTo>
                <a:lnTo>
                  <a:pt x="11806853" y="6377232"/>
                </a:lnTo>
                <a:lnTo>
                  <a:pt x="11813601" y="6513630"/>
                </a:lnTo>
                <a:cubicBezTo>
                  <a:pt x="11755932" y="6520071"/>
                  <a:pt x="11702085" y="6522123"/>
                  <a:pt x="11651008" y="6521869"/>
                </a:cubicBezTo>
                <a:lnTo>
                  <a:pt x="11606878" y="6520178"/>
                </a:lnTo>
                <a:lnTo>
                  <a:pt x="11480359" y="6526470"/>
                </a:lnTo>
                <a:cubicBezTo>
                  <a:pt x="11411497" y="6529079"/>
                  <a:pt x="11340067" y="6529281"/>
                  <a:pt x="11235913" y="6522672"/>
                </a:cubicBezTo>
                <a:lnTo>
                  <a:pt x="11167376" y="6517338"/>
                </a:lnTo>
                <a:lnTo>
                  <a:pt x="11118099" y="6519937"/>
                </a:lnTo>
                <a:cubicBezTo>
                  <a:pt x="11008080" y="6519923"/>
                  <a:pt x="10918905" y="6505169"/>
                  <a:pt x="10779737" y="6513630"/>
                </a:cubicBezTo>
                <a:lnTo>
                  <a:pt x="10756340" y="6513513"/>
                </a:lnTo>
                <a:lnTo>
                  <a:pt x="10748952" y="6514346"/>
                </a:lnTo>
                <a:cubicBezTo>
                  <a:pt x="10725838" y="6516206"/>
                  <a:pt x="10699773" y="6516641"/>
                  <a:pt x="10661780" y="6513630"/>
                </a:cubicBezTo>
                <a:lnTo>
                  <a:pt x="10643067" y="6512943"/>
                </a:lnTo>
                <a:lnTo>
                  <a:pt x="10627638" y="6512866"/>
                </a:lnTo>
                <a:lnTo>
                  <a:pt x="10598539" y="6511309"/>
                </a:lnTo>
                <a:lnTo>
                  <a:pt x="10590670" y="6511020"/>
                </a:lnTo>
                <a:cubicBezTo>
                  <a:pt x="10422654" y="6509230"/>
                  <a:pt x="10114537" y="6525711"/>
                  <a:pt x="9930443" y="6519069"/>
                </a:cubicBezTo>
                <a:lnTo>
                  <a:pt x="9908887" y="6517613"/>
                </a:lnTo>
                <a:lnTo>
                  <a:pt x="9697150" y="6531900"/>
                </a:lnTo>
                <a:cubicBezTo>
                  <a:pt x="9438634" y="6540253"/>
                  <a:pt x="9217380" y="6522684"/>
                  <a:pt x="9038128" y="6513630"/>
                </a:cubicBezTo>
                <a:lnTo>
                  <a:pt x="8901719" y="6509665"/>
                </a:lnTo>
                <a:lnTo>
                  <a:pt x="8766922" y="6512046"/>
                </a:lnTo>
                <a:cubicBezTo>
                  <a:pt x="8694433" y="6513288"/>
                  <a:pt x="8629372" y="6514112"/>
                  <a:pt x="8580175" y="6513630"/>
                </a:cubicBezTo>
                <a:lnTo>
                  <a:pt x="8571277" y="6513524"/>
                </a:lnTo>
                <a:lnTo>
                  <a:pt x="8462217" y="6513630"/>
                </a:lnTo>
                <a:cubicBezTo>
                  <a:pt x="8225188" y="6509968"/>
                  <a:pt x="7780127" y="6525503"/>
                  <a:pt x="7532434" y="6513630"/>
                </a:cubicBezTo>
                <a:lnTo>
                  <a:pt x="7448622" y="6511320"/>
                </a:lnTo>
                <a:lnTo>
                  <a:pt x="7428354" y="6513630"/>
                </a:lnTo>
                <a:cubicBezTo>
                  <a:pt x="7293248" y="6538560"/>
                  <a:pt x="7186080" y="6533261"/>
                  <a:pt x="7078782" y="6523679"/>
                </a:cubicBezTo>
                <a:lnTo>
                  <a:pt x="6973169" y="6513887"/>
                </a:lnTo>
                <a:lnTo>
                  <a:pt x="6954249" y="6514033"/>
                </a:lnTo>
                <a:cubicBezTo>
                  <a:pt x="6918701" y="6514123"/>
                  <a:pt x="6880374" y="6514018"/>
                  <a:pt x="6838566" y="6513630"/>
                </a:cubicBezTo>
                <a:lnTo>
                  <a:pt x="6790865" y="6514652"/>
                </a:lnTo>
                <a:lnTo>
                  <a:pt x="6717520" y="6518204"/>
                </a:lnTo>
                <a:lnTo>
                  <a:pt x="6690736" y="6516798"/>
                </a:lnTo>
                <a:lnTo>
                  <a:pt x="6604647" y="6518643"/>
                </a:lnTo>
                <a:cubicBezTo>
                  <a:pt x="6383546" y="6528740"/>
                  <a:pt x="6188571" y="6547337"/>
                  <a:pt x="5908782" y="6513630"/>
                </a:cubicBezTo>
                <a:lnTo>
                  <a:pt x="5827432" y="6506155"/>
                </a:lnTo>
                <a:lnTo>
                  <a:pt x="5818169" y="6505897"/>
                </a:lnTo>
                <a:cubicBezTo>
                  <a:pt x="5656134" y="6501940"/>
                  <a:pt x="5476891" y="6500561"/>
                  <a:pt x="5360626" y="6513630"/>
                </a:cubicBezTo>
                <a:cubicBezTo>
                  <a:pt x="5244362" y="6526700"/>
                  <a:pt x="5155294" y="6523407"/>
                  <a:pt x="5082581" y="6518492"/>
                </a:cubicBezTo>
                <a:lnTo>
                  <a:pt x="5011539" y="6513612"/>
                </a:lnTo>
                <a:lnTo>
                  <a:pt x="4978999" y="6513630"/>
                </a:lnTo>
                <a:lnTo>
                  <a:pt x="4947560" y="6512597"/>
                </a:lnTo>
                <a:lnTo>
                  <a:pt x="4902673" y="6513630"/>
                </a:lnTo>
                <a:cubicBezTo>
                  <a:pt x="4851834" y="6520217"/>
                  <a:pt x="4795188" y="6523001"/>
                  <a:pt x="4737076" y="6522747"/>
                </a:cubicBezTo>
                <a:lnTo>
                  <a:pt x="4649328" y="6518160"/>
                </a:lnTo>
                <a:lnTo>
                  <a:pt x="4624935" y="6519597"/>
                </a:lnTo>
                <a:cubicBezTo>
                  <a:pt x="4598495" y="6519851"/>
                  <a:pt x="4566987" y="6518389"/>
                  <a:pt x="4521046" y="6513630"/>
                </a:cubicBezTo>
                <a:lnTo>
                  <a:pt x="4456833" y="6510131"/>
                </a:lnTo>
                <a:lnTo>
                  <a:pt x="4343538" y="6512337"/>
                </a:lnTo>
                <a:cubicBezTo>
                  <a:pt x="4260681" y="6514690"/>
                  <a:pt x="4174545" y="6517475"/>
                  <a:pt x="4104725" y="6513630"/>
                </a:cubicBezTo>
                <a:cubicBezTo>
                  <a:pt x="3965085" y="6505941"/>
                  <a:pt x="3802107" y="6535988"/>
                  <a:pt x="3528815" y="6513630"/>
                </a:cubicBezTo>
                <a:lnTo>
                  <a:pt x="3407613" y="6504978"/>
                </a:lnTo>
                <a:lnTo>
                  <a:pt x="3251268" y="6513630"/>
                </a:lnTo>
                <a:cubicBezTo>
                  <a:pt x="3103602" y="6529652"/>
                  <a:pt x="3004932" y="6519904"/>
                  <a:pt x="2867035" y="6513929"/>
                </a:cubicBezTo>
                <a:lnTo>
                  <a:pt x="2840124" y="6513045"/>
                </a:lnTo>
                <a:lnTo>
                  <a:pt x="2834946" y="6513630"/>
                </a:lnTo>
                <a:cubicBezTo>
                  <a:pt x="2691933" y="6538293"/>
                  <a:pt x="2614008" y="6529004"/>
                  <a:pt x="2502859" y="6520536"/>
                </a:cubicBezTo>
                <a:lnTo>
                  <a:pt x="2442001" y="6517197"/>
                </a:lnTo>
                <a:lnTo>
                  <a:pt x="2438245" y="6517313"/>
                </a:lnTo>
                <a:cubicBezTo>
                  <a:pt x="2401807" y="6517985"/>
                  <a:pt x="2368299" y="6518156"/>
                  <a:pt x="2336678" y="6517988"/>
                </a:cubicBezTo>
                <a:lnTo>
                  <a:pt x="2185932" y="6514754"/>
                </a:lnTo>
                <a:lnTo>
                  <a:pt x="1960620" y="6520062"/>
                </a:lnTo>
                <a:cubicBezTo>
                  <a:pt x="1876521" y="6521810"/>
                  <a:pt x="1788378" y="6523022"/>
                  <a:pt x="1701155" y="6522387"/>
                </a:cubicBezTo>
                <a:lnTo>
                  <a:pt x="1589271" y="6518529"/>
                </a:lnTo>
                <a:lnTo>
                  <a:pt x="1539168" y="6519829"/>
                </a:lnTo>
                <a:cubicBezTo>
                  <a:pt x="1395291" y="6522782"/>
                  <a:pt x="1407110" y="6517174"/>
                  <a:pt x="1287620" y="6513630"/>
                </a:cubicBezTo>
                <a:cubicBezTo>
                  <a:pt x="1168131" y="6510087"/>
                  <a:pt x="1041230" y="6513238"/>
                  <a:pt x="932033" y="6514000"/>
                </a:cubicBezTo>
                <a:lnTo>
                  <a:pt x="918750" y="6513952"/>
                </a:lnTo>
                <a:lnTo>
                  <a:pt x="858917" y="6514806"/>
                </a:lnTo>
                <a:cubicBezTo>
                  <a:pt x="826932" y="6514879"/>
                  <a:pt x="792070" y="6514545"/>
                  <a:pt x="753341" y="6513630"/>
                </a:cubicBezTo>
                <a:cubicBezTo>
                  <a:pt x="443511" y="6506311"/>
                  <a:pt x="354936" y="6524642"/>
                  <a:pt x="17841" y="6513630"/>
                </a:cubicBezTo>
                <a:cubicBezTo>
                  <a:pt x="-956" y="6342673"/>
                  <a:pt x="-10467" y="6012653"/>
                  <a:pt x="17841" y="5799484"/>
                </a:cubicBezTo>
                <a:lnTo>
                  <a:pt x="19845" y="5756408"/>
                </a:lnTo>
                <a:lnTo>
                  <a:pt x="17841" y="5734561"/>
                </a:lnTo>
                <a:cubicBezTo>
                  <a:pt x="13149" y="5695472"/>
                  <a:pt x="12578" y="5648752"/>
                  <a:pt x="13918" y="5598323"/>
                </a:cubicBezTo>
                <a:lnTo>
                  <a:pt x="18180" y="5508699"/>
                </a:lnTo>
                <a:lnTo>
                  <a:pt x="16493" y="5477760"/>
                </a:lnTo>
                <a:cubicBezTo>
                  <a:pt x="8966" y="5369709"/>
                  <a:pt x="1889" y="5260695"/>
                  <a:pt x="17841" y="5150260"/>
                </a:cubicBezTo>
                <a:cubicBezTo>
                  <a:pt x="-3463" y="5038150"/>
                  <a:pt x="-2139" y="4857473"/>
                  <a:pt x="6850" y="4650409"/>
                </a:cubicBezTo>
                <a:lnTo>
                  <a:pt x="14633" y="4498670"/>
                </a:lnTo>
                <a:lnTo>
                  <a:pt x="14494" y="4495758"/>
                </a:lnTo>
                <a:cubicBezTo>
                  <a:pt x="12245" y="4421472"/>
                  <a:pt x="13025" y="4335511"/>
                  <a:pt x="14442" y="4243130"/>
                </a:cubicBezTo>
                <a:lnTo>
                  <a:pt x="16801" y="4091152"/>
                </a:lnTo>
                <a:lnTo>
                  <a:pt x="13537" y="4018512"/>
                </a:lnTo>
                <a:lnTo>
                  <a:pt x="17696" y="3920163"/>
                </a:lnTo>
                <a:lnTo>
                  <a:pt x="17841" y="3851812"/>
                </a:lnTo>
                <a:cubicBezTo>
                  <a:pt x="15571" y="3651484"/>
                  <a:pt x="26219" y="3546077"/>
                  <a:pt x="24551" y="3386181"/>
                </a:cubicBezTo>
                <a:lnTo>
                  <a:pt x="24397" y="3379573"/>
                </a:lnTo>
                <a:lnTo>
                  <a:pt x="22173" y="3327681"/>
                </a:lnTo>
                <a:cubicBezTo>
                  <a:pt x="20895" y="3304536"/>
                  <a:pt x="19446" y="3284181"/>
                  <a:pt x="17841" y="3267510"/>
                </a:cubicBezTo>
                <a:cubicBezTo>
                  <a:pt x="8213" y="3167488"/>
                  <a:pt x="-3113" y="2984082"/>
                  <a:pt x="3931" y="2799801"/>
                </a:cubicBezTo>
                <a:lnTo>
                  <a:pt x="4125" y="2797274"/>
                </a:lnTo>
                <a:lnTo>
                  <a:pt x="3717" y="2776150"/>
                </a:lnTo>
                <a:cubicBezTo>
                  <a:pt x="3237" y="2640023"/>
                  <a:pt x="7465" y="2516197"/>
                  <a:pt x="17841" y="2423520"/>
                </a:cubicBezTo>
                <a:cubicBezTo>
                  <a:pt x="20435" y="2400350"/>
                  <a:pt x="22069" y="2375698"/>
                  <a:pt x="22982" y="2349684"/>
                </a:cubicBezTo>
                <a:lnTo>
                  <a:pt x="23157" y="2331991"/>
                </a:lnTo>
                <a:lnTo>
                  <a:pt x="21648" y="2290240"/>
                </a:lnTo>
                <a:cubicBezTo>
                  <a:pt x="18695" y="2240502"/>
                  <a:pt x="15426" y="2193755"/>
                  <a:pt x="14054" y="2150784"/>
                </a:cubicBezTo>
                <a:lnTo>
                  <a:pt x="17291" y="2050968"/>
                </a:lnTo>
                <a:lnTo>
                  <a:pt x="12351" y="1872365"/>
                </a:lnTo>
                <a:cubicBezTo>
                  <a:pt x="11665" y="1799113"/>
                  <a:pt x="12859" y="1722821"/>
                  <a:pt x="17841" y="1644450"/>
                </a:cubicBezTo>
                <a:lnTo>
                  <a:pt x="21169" y="1569934"/>
                </a:lnTo>
                <a:lnTo>
                  <a:pt x="20488" y="1547698"/>
                </a:lnTo>
                <a:cubicBezTo>
                  <a:pt x="19568" y="1516527"/>
                  <a:pt x="18663" y="1483900"/>
                  <a:pt x="17841" y="1449683"/>
                </a:cubicBezTo>
                <a:cubicBezTo>
                  <a:pt x="11271" y="1175953"/>
                  <a:pt x="1415" y="1152151"/>
                  <a:pt x="17841" y="995226"/>
                </a:cubicBezTo>
                <a:lnTo>
                  <a:pt x="19885" y="968921"/>
                </a:lnTo>
                <a:lnTo>
                  <a:pt x="17841" y="930304"/>
                </a:lnTo>
                <a:cubicBezTo>
                  <a:pt x="7442" y="768208"/>
                  <a:pt x="7865" y="285783"/>
                  <a:pt x="17841" y="21390"/>
                </a:cubicBezTo>
                <a:cubicBezTo>
                  <a:pt x="147136" y="10433"/>
                  <a:pt x="296588" y="9602"/>
                  <a:pt x="440468" y="11925"/>
                </a:cubicBezTo>
                <a:lnTo>
                  <a:pt x="473966" y="12726"/>
                </a:lnTo>
                <a:lnTo>
                  <a:pt x="478805" y="12539"/>
                </a:lnTo>
                <a:lnTo>
                  <a:pt x="484496" y="12977"/>
                </a:lnTo>
                <a:lnTo>
                  <a:pt x="648894" y="16905"/>
                </a:lnTo>
                <a:cubicBezTo>
                  <a:pt x="714833" y="18773"/>
                  <a:pt x="776163" y="20559"/>
                  <a:pt x="829667" y="21390"/>
                </a:cubicBezTo>
                <a:lnTo>
                  <a:pt x="916694" y="22693"/>
                </a:lnTo>
                <a:lnTo>
                  <a:pt x="933747" y="21390"/>
                </a:lnTo>
                <a:cubicBezTo>
                  <a:pt x="1086511" y="12604"/>
                  <a:pt x="1591110" y="15003"/>
                  <a:pt x="1863531" y="21390"/>
                </a:cubicBezTo>
                <a:lnTo>
                  <a:pt x="1920387" y="22646"/>
                </a:lnTo>
                <a:lnTo>
                  <a:pt x="2054705" y="24358"/>
                </a:lnTo>
                <a:cubicBezTo>
                  <a:pt x="2107717" y="24456"/>
                  <a:pt x="2161143" y="23719"/>
                  <a:pt x="2217404" y="21390"/>
                </a:cubicBezTo>
                <a:cubicBezTo>
                  <a:pt x="2442445" y="12073"/>
                  <a:pt x="2732199" y="18194"/>
                  <a:pt x="2911273" y="21390"/>
                </a:cubicBezTo>
                <a:lnTo>
                  <a:pt x="3023675" y="20799"/>
                </a:lnTo>
                <a:lnTo>
                  <a:pt x="3093869" y="15816"/>
                </a:lnTo>
                <a:cubicBezTo>
                  <a:pt x="3182922" y="11551"/>
                  <a:pt x="3301373" y="10993"/>
                  <a:pt x="3429365" y="12165"/>
                </a:cubicBezTo>
                <a:lnTo>
                  <a:pt x="3575555" y="14425"/>
                </a:lnTo>
                <a:lnTo>
                  <a:pt x="3605772" y="13210"/>
                </a:lnTo>
                <a:cubicBezTo>
                  <a:pt x="3774503" y="6974"/>
                  <a:pt x="3960371" y="3465"/>
                  <a:pt x="4063093" y="21390"/>
                </a:cubicBezTo>
                <a:lnTo>
                  <a:pt x="4088792" y="24677"/>
                </a:lnTo>
                <a:lnTo>
                  <a:pt x="4129769" y="25744"/>
                </a:lnTo>
                <a:cubicBezTo>
                  <a:pt x="4269845" y="29597"/>
                  <a:pt x="4297423" y="30995"/>
                  <a:pt x="4403088" y="21390"/>
                </a:cubicBezTo>
                <a:cubicBezTo>
                  <a:pt x="4473592" y="10814"/>
                  <a:pt x="4858406" y="-6032"/>
                  <a:pt x="5096956" y="21390"/>
                </a:cubicBezTo>
                <a:lnTo>
                  <a:pt x="5251798" y="27914"/>
                </a:lnTo>
                <a:lnTo>
                  <a:pt x="5332872" y="21390"/>
                </a:lnTo>
                <a:cubicBezTo>
                  <a:pt x="5422885" y="11295"/>
                  <a:pt x="5502187" y="8863"/>
                  <a:pt x="5576462" y="10240"/>
                </a:cubicBezTo>
                <a:lnTo>
                  <a:pt x="5700011" y="17015"/>
                </a:lnTo>
                <a:lnTo>
                  <a:pt x="5761151" y="15143"/>
                </a:lnTo>
                <a:cubicBezTo>
                  <a:pt x="5846776" y="14123"/>
                  <a:pt x="5935566" y="15403"/>
                  <a:pt x="6026740" y="21390"/>
                </a:cubicBezTo>
                <a:lnTo>
                  <a:pt x="6161088" y="29209"/>
                </a:lnTo>
                <a:lnTo>
                  <a:pt x="6262655" y="21390"/>
                </a:lnTo>
                <a:cubicBezTo>
                  <a:pt x="6405549" y="5694"/>
                  <a:pt x="6517747" y="175"/>
                  <a:pt x="6610089" y="5"/>
                </a:cubicBezTo>
                <a:close/>
              </a:path>
            </a:pathLst>
          </a:custGeom>
        </p:spPr>
      </p:pic>
      <p:sp>
        <p:nvSpPr>
          <p:cNvPr id="6" name="TextBox 5">
            <a:extLst>
              <a:ext uri="{FF2B5EF4-FFF2-40B4-BE49-F238E27FC236}">
                <a16:creationId xmlns:a16="http://schemas.microsoft.com/office/drawing/2014/main" id="{309402D5-C631-334C-A412-81F28B0766A1}"/>
              </a:ext>
            </a:extLst>
          </p:cNvPr>
          <p:cNvSpPr txBox="1"/>
          <p:nvPr/>
        </p:nvSpPr>
        <p:spPr>
          <a:xfrm>
            <a:off x="7929044" y="243977"/>
            <a:ext cx="4355122" cy="2123658"/>
          </a:xfrm>
          <a:prstGeom prst="rect">
            <a:avLst/>
          </a:prstGeom>
          <a:noFill/>
        </p:spPr>
        <p:txBody>
          <a:bodyPr wrap="square" rtlCol="0">
            <a:spAutoFit/>
          </a:bodyPr>
          <a:lstStyle/>
          <a:p>
            <a:pPr algn="ctr"/>
            <a:r>
              <a:rPr lang="ru-RU" sz="4400" b="1" dirty="0">
                <a:latin typeface="Modern Love" pitchFamily="82" charset="0"/>
              </a:rPr>
              <a:t>Сохранение пасторской семьи в живых</a:t>
            </a:r>
            <a:endParaRPr lang="en-US" sz="4400" b="1" dirty="0">
              <a:latin typeface="Modern Love" pitchFamily="82" charset="0"/>
            </a:endParaRPr>
          </a:p>
        </p:txBody>
      </p:sp>
      <p:sp>
        <p:nvSpPr>
          <p:cNvPr id="7" name="TextBox 6">
            <a:extLst>
              <a:ext uri="{FF2B5EF4-FFF2-40B4-BE49-F238E27FC236}">
                <a16:creationId xmlns:a16="http://schemas.microsoft.com/office/drawing/2014/main" id="{AD1FF39B-46AB-8D4C-803F-58503998272E}"/>
              </a:ext>
            </a:extLst>
          </p:cNvPr>
          <p:cNvSpPr txBox="1"/>
          <p:nvPr/>
        </p:nvSpPr>
        <p:spPr>
          <a:xfrm>
            <a:off x="0" y="475013"/>
            <a:ext cx="3709201" cy="1077218"/>
          </a:xfrm>
          <a:prstGeom prst="rect">
            <a:avLst/>
          </a:prstGeom>
          <a:noFill/>
        </p:spPr>
        <p:txBody>
          <a:bodyPr wrap="square" rtlCol="0">
            <a:spAutoFit/>
          </a:bodyPr>
          <a:lstStyle/>
          <a:p>
            <a:pPr algn="ctr"/>
            <a:r>
              <a:rPr lang="ru-RU" sz="2400" dirty="0">
                <a:solidFill>
                  <a:schemeClr val="bg1"/>
                </a:solidFill>
              </a:rPr>
              <a:t>Джефри О. Браун</a:t>
            </a:r>
            <a:r>
              <a:rPr lang="en-US" sz="2400" dirty="0">
                <a:solidFill>
                  <a:schemeClr val="bg1"/>
                </a:solidFill>
              </a:rPr>
              <a:t>, PhD</a:t>
            </a:r>
          </a:p>
          <a:p>
            <a:pPr algn="ctr"/>
            <a:r>
              <a:rPr lang="ru-RU" sz="2000" dirty="0">
                <a:solidFill>
                  <a:schemeClr val="bg1"/>
                </a:solidFill>
              </a:rPr>
              <a:t>Секретарь Пасторской Ассоциации ГК АСД</a:t>
            </a:r>
            <a:endParaRPr lang="en-US" dirty="0"/>
          </a:p>
        </p:txBody>
      </p:sp>
    </p:spTree>
    <p:extLst>
      <p:ext uri="{BB962C8B-B14F-4D97-AF65-F5344CB8AC3E}">
        <p14:creationId xmlns:p14="http://schemas.microsoft.com/office/powerpoint/2010/main" val="10680797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844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3">
            <a:extLst>
              <a:ext uri="{FF2B5EF4-FFF2-40B4-BE49-F238E27FC236}">
                <a16:creationId xmlns:a16="http://schemas.microsoft.com/office/drawing/2014/main" id="{722D96A2-B966-C849-8468-A9ED81D6287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1967"/>
          <a:stretch/>
        </p:blipFill>
        <p:spPr>
          <a:xfrm>
            <a:off x="493354" y="484631"/>
            <a:ext cx="8129016" cy="5724143"/>
          </a:xfrm>
          <a:prstGeom prst="rect">
            <a:avLst/>
          </a:prstGeom>
          <a:effectLst/>
        </p:spPr>
      </p:pic>
    </p:spTree>
    <p:extLst>
      <p:ext uri="{BB962C8B-B14F-4D97-AF65-F5344CB8AC3E}">
        <p14:creationId xmlns:p14="http://schemas.microsoft.com/office/powerpoint/2010/main" val="3961549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04576"/>
            <a:ext cx="10515600" cy="1325563"/>
          </a:xfrm>
        </p:spPr>
        <p:txBody>
          <a:bodyPr/>
          <a:lstStyle/>
          <a:p>
            <a:pPr algn="ctr"/>
            <a:r>
              <a:rPr lang="ru-RU" dirty="0"/>
              <a:t>снова и снова</a:t>
            </a:r>
            <a:endParaRPr lang="en-US" dirty="0"/>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0" y="1271586"/>
            <a:ext cx="12191999" cy="5586414"/>
          </a:xfrm>
        </p:spPr>
      </p:pic>
    </p:spTree>
    <p:extLst>
      <p:ext uri="{BB962C8B-B14F-4D97-AF65-F5344CB8AC3E}">
        <p14:creationId xmlns:p14="http://schemas.microsoft.com/office/powerpoint/2010/main" val="11203036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DCAE97-4CC1-7642-B6D8-E1CF9F4834A4}"/>
              </a:ext>
            </a:extLst>
          </p:cNvPr>
          <p:cNvSpPr>
            <a:spLocks noGrp="1"/>
          </p:cNvSpPr>
          <p:nvPr>
            <p:ph type="title"/>
          </p:nvPr>
        </p:nvSpPr>
        <p:spPr>
          <a:xfrm>
            <a:off x="7187867" y="622875"/>
            <a:ext cx="3553510" cy="5477932"/>
          </a:xfrm>
        </p:spPr>
        <p:txBody>
          <a:bodyPr>
            <a:normAutofit/>
          </a:bodyPr>
          <a:lstStyle/>
          <a:p>
            <a:pPr algn="ctr"/>
            <a:r>
              <a:rPr lang="ru-RU" dirty="0"/>
              <a:t>эмфизема лёгких</a:t>
            </a:r>
            <a:endParaRPr lang="en-US" dirty="0"/>
          </a:p>
        </p:txBody>
      </p:sp>
      <p:grpSp>
        <p:nvGrpSpPr>
          <p:cNvPr id="19" name="Graphic 38">
            <a:extLst>
              <a:ext uri="{FF2B5EF4-FFF2-40B4-BE49-F238E27FC236}">
                <a16:creationId xmlns:a16="http://schemas.microsoft.com/office/drawing/2014/main" id="{1E8369D0-2C3B-4E27-AC6C-A246AC28CD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2912"/>
            <a:ext cx="1910252" cy="709660"/>
            <a:chOff x="2267504" y="2540250"/>
            <a:chExt cx="1990951" cy="739640"/>
          </a:xfrm>
          <a:solidFill>
            <a:schemeClr val="bg1"/>
          </a:solidFill>
        </p:grpSpPr>
        <p:sp>
          <p:nvSpPr>
            <p:cNvPr id="20" name="Freeform: Shape 19">
              <a:extLst>
                <a:ext uri="{FF2B5EF4-FFF2-40B4-BE49-F238E27FC236}">
                  <a16:creationId xmlns:a16="http://schemas.microsoft.com/office/drawing/2014/main" id="{A3D5586F-4573-4C57-9793-1EBFDC8963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dirty="0"/>
            </a:p>
          </p:txBody>
        </p:sp>
        <p:sp>
          <p:nvSpPr>
            <p:cNvPr id="21" name="Freeform: Shape 20">
              <a:extLst>
                <a:ext uri="{FF2B5EF4-FFF2-40B4-BE49-F238E27FC236}">
                  <a16:creationId xmlns:a16="http://schemas.microsoft.com/office/drawing/2014/main" id="{5EED35EF-93A0-4921-941C-ECC67AE2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grpSp>
        <p:nvGrpSpPr>
          <p:cNvPr id="23" name="Graphic 4">
            <a:extLst>
              <a:ext uri="{FF2B5EF4-FFF2-40B4-BE49-F238E27FC236}">
                <a16:creationId xmlns:a16="http://schemas.microsoft.com/office/drawing/2014/main" id="{C6F74901-2A71-43C3-837C-27CCD6B6D63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37426" y="2203010"/>
            <a:ext cx="975169" cy="975171"/>
            <a:chOff x="5829300" y="3162300"/>
            <a:chExt cx="532256" cy="532257"/>
          </a:xfrm>
          <a:solidFill>
            <a:schemeClr val="bg1"/>
          </a:solidFill>
        </p:grpSpPr>
        <p:sp>
          <p:nvSpPr>
            <p:cNvPr id="24" name="Freeform: Shape 23">
              <a:extLst>
                <a:ext uri="{FF2B5EF4-FFF2-40B4-BE49-F238E27FC236}">
                  <a16:creationId xmlns:a16="http://schemas.microsoft.com/office/drawing/2014/main" id="{A92DF49A-063A-4F60-BE30-D268264925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70DCBBE0-7DEE-43ED-BEE3-ABB179CFC1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2"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539FE8DF-D1B2-4074-9BDF-C458EA0123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61C143B5-6E24-417D-A035-65747A8E9D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0331ED8C-8819-4FFB-BF3C-FDA6A90D4B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8"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2A39574D-5ECC-4A94-9CB6-646D90DA5A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6A73D6F7-977D-4026-8F68-CA63C162C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56348370-4FD9-4A99-BB05-944D5B0B0E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D1146D46-43DB-4487-A191-0970511C33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517B7142-9D64-4D34-B23C-9471326AD6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E8EB71CD-AB26-440E-A0D5-E1081DB55A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34423BD2-7458-4680-AF49-5013C9D30E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25547DC8-8B87-4446-9CC9-65AF04A5FE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dirty="0"/>
            </a:p>
          </p:txBody>
        </p:sp>
      </p:grpSp>
      <p:sp>
        <p:nvSpPr>
          <p:cNvPr id="38" name="Oval 37">
            <a:extLst>
              <a:ext uri="{FF2B5EF4-FFF2-40B4-BE49-F238E27FC236}">
                <a16:creationId xmlns:a16="http://schemas.microsoft.com/office/drawing/2014/main" id="{EC11F68A-CC71-4196-BBF3-20CDCD75D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9502" y="4752208"/>
            <a:ext cx="365021" cy="36502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Oval 39">
            <a:extLst>
              <a:ext uri="{FF2B5EF4-FFF2-40B4-BE49-F238E27FC236}">
                <a16:creationId xmlns:a16="http://schemas.microsoft.com/office/drawing/2014/main" id="{085F9950-F10E-4E64-962B-F7034578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9502" y="4752208"/>
            <a:ext cx="365021" cy="36502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Content Placeholder 2">
            <a:extLst>
              <a:ext uri="{FF2B5EF4-FFF2-40B4-BE49-F238E27FC236}">
                <a16:creationId xmlns:a16="http://schemas.microsoft.com/office/drawing/2014/main" id="{7BAFA649-2DFA-5545-A1EA-6034DB4F0518}"/>
              </a:ext>
            </a:extLst>
          </p:cNvPr>
          <p:cNvSpPr>
            <a:spLocks noGrp="1"/>
          </p:cNvSpPr>
          <p:nvPr>
            <p:ph idx="1"/>
          </p:nvPr>
        </p:nvSpPr>
        <p:spPr>
          <a:xfrm>
            <a:off x="250716" y="1017669"/>
            <a:ext cx="7182471" cy="5412627"/>
          </a:xfrm>
        </p:spPr>
        <p:txBody>
          <a:bodyPr>
            <a:noAutofit/>
          </a:bodyPr>
          <a:lstStyle/>
          <a:p>
            <a:r>
              <a:rPr lang="ru-RU" dirty="0"/>
              <a:t>Особенно страдают младенцы в отделениях интенсивной терапии новорождённых</a:t>
            </a:r>
            <a:r>
              <a:rPr lang="en-US" dirty="0"/>
              <a:t>—</a:t>
            </a:r>
            <a:r>
              <a:rPr lang="ru-RU" dirty="0"/>
              <a:t>ИТН</a:t>
            </a:r>
            <a:r>
              <a:rPr lang="en-US" dirty="0"/>
              <a:t>.</a:t>
            </a:r>
          </a:p>
          <a:p>
            <a:r>
              <a:rPr lang="ru-RU" dirty="0"/>
              <a:t>Когда воздух попадает в </a:t>
            </a:r>
          </a:p>
          <a:p>
            <a:pPr marL="0" indent="0">
              <a:buNone/>
            </a:pPr>
            <a:r>
              <a:rPr lang="ru-RU" dirty="0"/>
              <a:t>ткани лёгких</a:t>
            </a:r>
            <a:r>
              <a:rPr lang="en-US" dirty="0"/>
              <a:t>. </a:t>
            </a:r>
          </a:p>
          <a:p>
            <a:r>
              <a:rPr lang="ru-RU" dirty="0"/>
              <a:t>лечение проводится для того, чтобы ребёнок получал достаточно кислорода</a:t>
            </a:r>
            <a:r>
              <a:rPr lang="en-US" dirty="0"/>
              <a:t>.</a:t>
            </a:r>
          </a:p>
          <a:p>
            <a:r>
              <a:rPr lang="ru-RU" dirty="0"/>
              <a:t>тяжелое состояние; при неправильном    	лечении приводит к смерти.</a:t>
            </a:r>
          </a:p>
          <a:p>
            <a:r>
              <a:rPr lang="ru-RU" dirty="0"/>
              <a:t>по этой причине лечение проводится в отделении интенсивной терапии.</a:t>
            </a:r>
            <a:endParaRPr lang="en-US" dirty="0"/>
          </a:p>
        </p:txBody>
      </p:sp>
    </p:spTree>
    <p:extLst>
      <p:ext uri="{BB962C8B-B14F-4D97-AF65-F5344CB8AC3E}">
        <p14:creationId xmlns:p14="http://schemas.microsoft.com/office/powerpoint/2010/main" val="24934856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person holding a sign&#10;&#10;Description automatically generated">
            <a:extLst>
              <a:ext uri="{FF2B5EF4-FFF2-40B4-BE49-F238E27FC236}">
                <a16:creationId xmlns:a16="http://schemas.microsoft.com/office/drawing/2014/main" id="{E6FB16CF-98DC-084D-8C94-30E875EFB31B}"/>
              </a:ext>
            </a:extLst>
          </p:cNvPr>
          <p:cNvPicPr>
            <a:picLocks noGrp="1" noChangeAspect="1"/>
          </p:cNvPicPr>
          <p:nvPr>
            <p:ph sz="quarter" idx="13"/>
          </p:nvPr>
        </p:nvPicPr>
        <p:blipFill rotWithShape="1">
          <a:blip r:embed="rId2"/>
          <a:srcRect l="2128" r="-1" b="-1"/>
          <a:stretch/>
        </p:blipFill>
        <p:spPr>
          <a:xfrm>
            <a:off x="0" y="0"/>
            <a:ext cx="12192000" cy="6857999"/>
          </a:xfrm>
          <a:prstGeom prst="rect">
            <a:avLst/>
          </a:prstGeom>
        </p:spPr>
      </p:pic>
    </p:spTree>
    <p:extLst>
      <p:ext uri="{BB962C8B-B14F-4D97-AF65-F5344CB8AC3E}">
        <p14:creationId xmlns:p14="http://schemas.microsoft.com/office/powerpoint/2010/main" val="38650738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9218" name="Picture 2" descr="Finding The Breath To Find The Words – The Wisdom Daily">
            <a:extLst>
              <a:ext uri="{FF2B5EF4-FFF2-40B4-BE49-F238E27FC236}">
                <a16:creationId xmlns:a16="http://schemas.microsoft.com/office/drawing/2014/main" id="{0A0499A4-3E74-B748-AB00-909B73698D2F}"/>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1" b="4333"/>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5853641"/>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867E4-5746-3648-9A3A-9FD3AF94A5A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9FDD3385-C689-AB4F-8744-B43801B66BCB}"/>
              </a:ext>
            </a:extLst>
          </p:cNvPr>
          <p:cNvPicPr>
            <a:picLocks noGrp="1" noChangeAspect="1"/>
          </p:cNvPicPr>
          <p:nvPr>
            <p:ph idx="1"/>
          </p:nvPr>
        </p:nvPicPr>
        <p:blipFill>
          <a:blip r:embed="rId2"/>
          <a:stretch>
            <a:fillRect/>
          </a:stretch>
        </p:blipFill>
        <p:spPr>
          <a:xfrm rot="5400000">
            <a:off x="1974054" y="-2574132"/>
            <a:ext cx="8243887" cy="12192003"/>
          </a:xfrm>
        </p:spPr>
      </p:pic>
    </p:spTree>
    <p:extLst>
      <p:ext uri="{BB962C8B-B14F-4D97-AF65-F5344CB8AC3E}">
        <p14:creationId xmlns:p14="http://schemas.microsoft.com/office/powerpoint/2010/main" val="2184272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0BC9EFE1-D8CB-4668-9980-DB108327A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7" name="Picture 76">
            <a:extLst>
              <a:ext uri="{FF2B5EF4-FFF2-40B4-BE49-F238E27FC236}">
                <a16:creationId xmlns:a16="http://schemas.microsoft.com/office/drawing/2014/main" id="{7CBAE1BD-B8E4-4029-8AA2-C77E4FED98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5EDD90F-A495-0E45-AC74-2EC664E3C611}"/>
              </a:ext>
            </a:extLst>
          </p:cNvPr>
          <p:cNvSpPr>
            <a:spLocks noGrp="1"/>
          </p:cNvSpPr>
          <p:nvPr>
            <p:ph type="title"/>
          </p:nvPr>
        </p:nvSpPr>
        <p:spPr>
          <a:xfrm>
            <a:off x="6585882" y="4267832"/>
            <a:ext cx="4805996" cy="1401448"/>
          </a:xfrm>
        </p:spPr>
        <p:txBody>
          <a:bodyPr vert="horz" lIns="91440" tIns="45720" rIns="91440" bIns="45720" rtlCol="0" anchor="t">
            <a:normAutofit/>
          </a:bodyPr>
          <a:lstStyle/>
          <a:p>
            <a:endParaRPr lang="en-US">
              <a:solidFill>
                <a:srgbClr val="000000"/>
              </a:solidFill>
            </a:endParaRPr>
          </a:p>
        </p:txBody>
      </p:sp>
      <p:sp>
        <p:nvSpPr>
          <p:cNvPr id="79" name="Freeform 49">
            <a:extLst>
              <a:ext uri="{FF2B5EF4-FFF2-40B4-BE49-F238E27FC236}">
                <a16:creationId xmlns:a16="http://schemas.microsoft.com/office/drawing/2014/main" id="{77DA6D33-2D62-458C-BF5D-DBF612FD5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74" name="Picture 2" descr="Let the Lord build you | Psalm 127, Christian quotes, Psalms">
            <a:extLst>
              <a:ext uri="{FF2B5EF4-FFF2-40B4-BE49-F238E27FC236}">
                <a16:creationId xmlns:a16="http://schemas.microsoft.com/office/drawing/2014/main" id="{74A584DC-4B17-A44D-9225-55F5B043D355}"/>
              </a:ext>
            </a:extLst>
          </p:cNvPr>
          <p:cNvPicPr>
            <a:picLocks noGrp="1" noChangeAspect="1" noChangeArrowheads="1"/>
          </p:cNvPicPr>
          <p:nvPr>
            <p:ph idx="1"/>
          </p:nvPr>
        </p:nvPicPr>
        <p:blipFill rotWithShape="1">
          <a:blip r:embed="rId3">
            <a:alphaModFix/>
            <a:extLst>
              <a:ext uri="{28A0092B-C50C-407E-A947-70E740481C1C}">
                <a14:useLocalDpi xmlns:a14="http://schemas.microsoft.com/office/drawing/2010/main" val="0"/>
              </a:ext>
            </a:extLst>
          </a:blip>
          <a:srcRect t="5421" r="-2" b="17862"/>
          <a:stretch/>
        </p:blipFill>
        <p:spPr bwMode="auto">
          <a:xfrm>
            <a:off x="1" y="770037"/>
            <a:ext cx="5298683" cy="6097438"/>
          </a:xfrm>
          <a:custGeom>
            <a:avLst/>
            <a:gdLst/>
            <a:ahLst/>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77438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75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4E1003-E66C-DE44-8608-190C7D0F4FE7}"/>
              </a:ext>
            </a:extLst>
          </p:cNvPr>
          <p:cNvSpPr>
            <a:spLocks noGrp="1"/>
          </p:cNvSpPr>
          <p:nvPr>
            <p:ph type="title"/>
          </p:nvPr>
        </p:nvSpPr>
        <p:spPr>
          <a:xfrm>
            <a:off x="9093496" y="618681"/>
            <a:ext cx="2613872" cy="4794567"/>
          </a:xfrm>
        </p:spPr>
        <p:txBody>
          <a:bodyPr vert="horz" lIns="91440" tIns="45720" rIns="91440" bIns="45720" rtlCol="0" anchor="ctr">
            <a:normAutofit/>
          </a:bodyPr>
          <a:lstStyle/>
          <a:p>
            <a:endParaRPr lang="en-US" sz="3600">
              <a:solidFill>
                <a:srgbClr val="FFFFFF"/>
              </a:solidFill>
            </a:endParaRPr>
          </a:p>
        </p:txBody>
      </p:sp>
      <p:sp>
        <p:nvSpPr>
          <p:cNvPr id="73"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alled to Lead Presented by Ps E. Baron Based on the Collected Papers - ppt  download">
            <a:extLst>
              <a:ext uri="{FF2B5EF4-FFF2-40B4-BE49-F238E27FC236}">
                <a16:creationId xmlns:a16="http://schemas.microsoft.com/office/drawing/2014/main" id="{73C1BF4F-2EEA-5B4E-B845-DE24404881A9}"/>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10499"/>
          <a:stretch/>
        </p:blipFill>
        <p:spPr bwMode="auto">
          <a:xfrm>
            <a:off x="976251" y="942538"/>
            <a:ext cx="7163222" cy="4808332"/>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75201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D0E8E8-C530-4B2D-A01A-CCD47590B6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27E3B2-3796-3E4B-8B7A-D23F7A562B84}"/>
              </a:ext>
            </a:extLst>
          </p:cNvPr>
          <p:cNvSpPr>
            <a:spLocks noGrp="1"/>
          </p:cNvSpPr>
          <p:nvPr>
            <p:ph type="title"/>
          </p:nvPr>
        </p:nvSpPr>
        <p:spPr>
          <a:xfrm>
            <a:off x="1463040" y="1091821"/>
            <a:ext cx="3801581" cy="4674358"/>
          </a:xfrm>
        </p:spPr>
        <p:txBody>
          <a:bodyPr anchor="ctr">
            <a:normAutofit/>
          </a:bodyPr>
          <a:lstStyle/>
          <a:p>
            <a:endParaRPr lang="en-US" sz="6600">
              <a:solidFill>
                <a:schemeClr val="tx1">
                  <a:lumMod val="85000"/>
                  <a:lumOff val="15000"/>
                </a:schemeClr>
              </a:solidFill>
            </a:endParaRPr>
          </a:p>
        </p:txBody>
      </p:sp>
      <p:sp>
        <p:nvSpPr>
          <p:cNvPr id="10" name="Freeform: Shape 9">
            <a:extLst>
              <a:ext uri="{FF2B5EF4-FFF2-40B4-BE49-F238E27FC236}">
                <a16:creationId xmlns:a16="http://schemas.microsoft.com/office/drawing/2014/main" id="{53472F09-8E00-4E02-9034-0A382CF663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15915" y="727306"/>
            <a:ext cx="4639824" cy="4639824"/>
          </a:xfrm>
          <a:custGeom>
            <a:avLst/>
            <a:gdLst>
              <a:gd name="connsiteX0" fmla="*/ 2319912 w 4639824"/>
              <a:gd name="connsiteY0" fmla="*/ 0 h 4639824"/>
              <a:gd name="connsiteX1" fmla="*/ 4639824 w 4639824"/>
              <a:gd name="connsiteY1" fmla="*/ 2319912 h 4639824"/>
              <a:gd name="connsiteX2" fmla="*/ 2319912 w 4639824"/>
              <a:gd name="connsiteY2" fmla="*/ 4639824 h 4639824"/>
              <a:gd name="connsiteX3" fmla="*/ 0 w 4639824"/>
              <a:gd name="connsiteY3" fmla="*/ 2319912 h 4639824"/>
              <a:gd name="connsiteX4" fmla="*/ 2319912 w 4639824"/>
              <a:gd name="connsiteY4" fmla="*/ 0 h 4639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9824" h="4639824">
                <a:moveTo>
                  <a:pt x="2319912" y="0"/>
                </a:moveTo>
                <a:cubicBezTo>
                  <a:pt x="3601164" y="0"/>
                  <a:pt x="4639824" y="1038660"/>
                  <a:pt x="4639824" y="2319912"/>
                </a:cubicBezTo>
                <a:cubicBezTo>
                  <a:pt x="4639824" y="3601164"/>
                  <a:pt x="3601164" y="4639824"/>
                  <a:pt x="2319912" y="4639824"/>
                </a:cubicBezTo>
                <a:cubicBezTo>
                  <a:pt x="1038660" y="4639824"/>
                  <a:pt x="0" y="3601164"/>
                  <a:pt x="0" y="2319912"/>
                </a:cubicBezTo>
                <a:cubicBezTo>
                  <a:pt x="0" y="1038660"/>
                  <a:pt x="1038660" y="0"/>
                  <a:pt x="2319912" y="0"/>
                </a:cubicBezTo>
                <a:close/>
              </a:path>
            </a:pathLst>
          </a:cu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Oval 11">
            <a:extLst>
              <a:ext uri="{FF2B5EF4-FFF2-40B4-BE49-F238E27FC236}">
                <a16:creationId xmlns:a16="http://schemas.microsoft.com/office/drawing/2014/main" id="{4DA077B8-7326-4434-87ED-77DF3CF3DC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07227" y="1253852"/>
            <a:ext cx="457200" cy="457200"/>
          </a:xfrm>
          <a:prstGeom prst="ellipse">
            <a:avLst/>
          </a:pr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F79CDED1-AC9C-4A80-B334-1309DEAD54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480791" y="0"/>
            <a:ext cx="2229415" cy="1711051"/>
          </a:xfrm>
          <a:custGeom>
            <a:avLst/>
            <a:gdLst>
              <a:gd name="connsiteX0" fmla="*/ 1731031 w 2229415"/>
              <a:gd name="connsiteY0" fmla="*/ 1711051 h 1711051"/>
              <a:gd name="connsiteX1" fmla="*/ 2229415 w 2229415"/>
              <a:gd name="connsiteY1" fmla="*/ 1711051 h 1711051"/>
              <a:gd name="connsiteX2" fmla="*/ 2220570 w 2229415"/>
              <a:gd name="connsiteY2" fmla="*/ 1665525 h 1711051"/>
              <a:gd name="connsiteX3" fmla="*/ 118985 w 2229415"/>
              <a:gd name="connsiteY3" fmla="*/ 3008 h 1711051"/>
              <a:gd name="connsiteX4" fmla="*/ 0 w 2229415"/>
              <a:gd name="connsiteY4" fmla="*/ 0 h 1711051"/>
              <a:gd name="connsiteX5" fmla="*/ 0 w 2229415"/>
              <a:gd name="connsiteY5" fmla="*/ 474250 h 1711051"/>
              <a:gd name="connsiteX6" fmla="*/ 187921 w 2229415"/>
              <a:gd name="connsiteY6" fmla="*/ 483739 h 1711051"/>
              <a:gd name="connsiteX7" fmla="*/ 1656728 w 2229415"/>
              <a:gd name="connsiteY7" fmla="*/ 1515386 h 1711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29415" h="1711051">
                <a:moveTo>
                  <a:pt x="1731031" y="1711051"/>
                </a:moveTo>
                <a:lnTo>
                  <a:pt x="2229415" y="1711051"/>
                </a:lnTo>
                <a:lnTo>
                  <a:pt x="2220570" y="1665525"/>
                </a:lnTo>
                <a:cubicBezTo>
                  <a:pt x="1951414" y="739745"/>
                  <a:pt x="1119014" y="53700"/>
                  <a:pt x="118985" y="3008"/>
                </a:cubicBezTo>
                <a:lnTo>
                  <a:pt x="0" y="0"/>
                </a:lnTo>
                <a:lnTo>
                  <a:pt x="0" y="474250"/>
                </a:lnTo>
                <a:lnTo>
                  <a:pt x="187921" y="483739"/>
                </a:lnTo>
                <a:cubicBezTo>
                  <a:pt x="836687" y="549625"/>
                  <a:pt x="1385706" y="952924"/>
                  <a:pt x="1656728" y="1515386"/>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Oval 15">
            <a:extLst>
              <a:ext uri="{FF2B5EF4-FFF2-40B4-BE49-F238E27FC236}">
                <a16:creationId xmlns:a16="http://schemas.microsoft.com/office/drawing/2014/main" id="{FD961BDC-5B67-481B-B628-6C15F4724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88704" y="3819513"/>
            <a:ext cx="731520" cy="731520"/>
          </a:xfrm>
          <a:prstGeom prst="ellipse">
            <a:avLst/>
          </a:prstGeom>
          <a:solidFill>
            <a:schemeClr val="accent6">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6CC263E-5CD3-42BB-99F8-3C062C4B5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50573" y="4944229"/>
            <a:ext cx="1645920" cy="1645920"/>
          </a:xfrm>
          <a:prstGeom prst="ellipse">
            <a:avLst/>
          </a:prstGeom>
          <a:solidFill>
            <a:schemeClr val="tx1">
              <a:lumMod val="75000"/>
              <a:lumOff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1655405-45AB-DE49-BDCB-0AA2121DAF88}"/>
              </a:ext>
            </a:extLst>
          </p:cNvPr>
          <p:cNvSpPr>
            <a:spLocks noGrp="1"/>
          </p:cNvSpPr>
          <p:nvPr>
            <p:ph idx="1"/>
          </p:nvPr>
        </p:nvSpPr>
        <p:spPr>
          <a:xfrm>
            <a:off x="5715915" y="734092"/>
            <a:ext cx="4639824" cy="4925246"/>
          </a:xfrm>
        </p:spPr>
        <p:txBody>
          <a:bodyPr anchor="ctr">
            <a:normAutofit/>
          </a:bodyPr>
          <a:lstStyle/>
          <a:p>
            <a:pPr marL="0" indent="0" algn="ctr">
              <a:buNone/>
            </a:pPr>
            <a:r>
              <a:rPr lang="ru-RU" dirty="0">
                <a:solidFill>
                  <a:srgbClr val="FFFFFF"/>
                </a:solidFill>
              </a:rPr>
              <a:t>Есть ли бальзам в </a:t>
            </a:r>
            <a:r>
              <a:rPr lang="ru-RU" dirty="0" err="1">
                <a:solidFill>
                  <a:srgbClr val="FFFFFF"/>
                </a:solidFill>
              </a:rPr>
              <a:t>Галааде</a:t>
            </a:r>
            <a:r>
              <a:rPr lang="ru-RU" dirty="0">
                <a:solidFill>
                  <a:srgbClr val="FFFFFF"/>
                </a:solidFill>
              </a:rPr>
              <a:t> для мира</a:t>
            </a:r>
            <a:endParaRPr lang="en-US" sz="1700" dirty="0">
              <a:solidFill>
                <a:srgbClr val="FFFFFF"/>
              </a:solidFill>
            </a:endParaRPr>
          </a:p>
        </p:txBody>
      </p:sp>
    </p:spTree>
    <p:extLst>
      <p:ext uri="{BB962C8B-B14F-4D97-AF65-F5344CB8AC3E}">
        <p14:creationId xmlns:p14="http://schemas.microsoft.com/office/powerpoint/2010/main" val="6605961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06FD1D0-21EA-4544-9BB9-8E24DD98B54A}"/>
              </a:ext>
            </a:extLst>
          </p:cNvPr>
          <p:cNvSpPr>
            <a:spLocks noGrp="1"/>
          </p:cNvSpPr>
          <p:nvPr>
            <p:ph type="title"/>
          </p:nvPr>
        </p:nvSpPr>
        <p:spPr>
          <a:xfrm>
            <a:off x="581087" y="2053641"/>
            <a:ext cx="3813934" cy="2760098"/>
          </a:xfrm>
        </p:spPr>
        <p:txBody>
          <a:bodyPr>
            <a:normAutofit/>
          </a:bodyPr>
          <a:lstStyle/>
          <a:p>
            <a:pPr algn="ctr"/>
            <a:r>
              <a:rPr lang="ru-RU" b="1" dirty="0">
                <a:solidFill>
                  <a:srgbClr val="FFFFFF"/>
                </a:solidFill>
              </a:rPr>
              <a:t>противоядие</a:t>
            </a:r>
            <a:endParaRPr lang="en-US" b="1" dirty="0">
              <a:solidFill>
                <a:srgbClr val="FFFFFF"/>
              </a:solidFill>
            </a:endParaRPr>
          </a:p>
        </p:txBody>
      </p:sp>
      <p:sp>
        <p:nvSpPr>
          <p:cNvPr id="3" name="Content Placeholder 2">
            <a:extLst>
              <a:ext uri="{FF2B5EF4-FFF2-40B4-BE49-F238E27FC236}">
                <a16:creationId xmlns:a16="http://schemas.microsoft.com/office/drawing/2014/main" id="{7D4360DD-E8F2-6444-9D21-0FC9105D47FD}"/>
              </a:ext>
            </a:extLst>
          </p:cNvPr>
          <p:cNvSpPr>
            <a:spLocks noGrp="1"/>
          </p:cNvSpPr>
          <p:nvPr>
            <p:ph sz="quarter" idx="13"/>
          </p:nvPr>
        </p:nvSpPr>
        <p:spPr>
          <a:xfrm>
            <a:off x="5469811" y="279294"/>
            <a:ext cx="6082110" cy="5230634"/>
          </a:xfrm>
        </p:spPr>
        <p:txBody>
          <a:bodyPr anchor="ctr">
            <a:normAutofit/>
          </a:bodyPr>
          <a:lstStyle/>
          <a:p>
            <a:pPr marL="0" indent="0">
              <a:buNone/>
            </a:pPr>
            <a:r>
              <a:rPr lang="ru-RU" dirty="0">
                <a:solidFill>
                  <a:srgbClr val="000000"/>
                </a:solidFill>
              </a:rPr>
              <a:t>Весть третьего ангела должна быть провозглашена во всех подробностях во всех частях земли…</a:t>
            </a:r>
            <a:r>
              <a:rPr lang="en-US" dirty="0">
                <a:solidFill>
                  <a:srgbClr val="000000"/>
                </a:solidFill>
              </a:rPr>
              <a:t> </a:t>
            </a:r>
            <a:r>
              <a:rPr lang="ru-RU" dirty="0">
                <a:solidFill>
                  <a:srgbClr val="000000"/>
                </a:solidFill>
              </a:rPr>
              <a:t>Эта весть является испытующей вестью</a:t>
            </a:r>
            <a:r>
              <a:rPr lang="en-US" dirty="0">
                <a:solidFill>
                  <a:srgbClr val="000000"/>
                </a:solidFill>
              </a:rPr>
              <a:t>. </a:t>
            </a:r>
            <a:r>
              <a:rPr lang="ru-RU" dirty="0">
                <a:solidFill>
                  <a:srgbClr val="000000"/>
                </a:solidFill>
              </a:rPr>
              <a:t>Принятая честным сердцем, она окажется </a:t>
            </a:r>
            <a:r>
              <a:rPr lang="ru-RU" b="1" dirty="0">
                <a:solidFill>
                  <a:srgbClr val="000000"/>
                </a:solidFill>
              </a:rPr>
              <a:t>противоядием от всех грехов и скорбей мира</a:t>
            </a:r>
            <a:r>
              <a:rPr lang="ru-RU" dirty="0">
                <a:solidFill>
                  <a:srgbClr val="000000"/>
                </a:solidFill>
              </a:rPr>
              <a:t>..</a:t>
            </a:r>
            <a:r>
              <a:rPr lang="en-US" dirty="0">
                <a:solidFill>
                  <a:srgbClr val="000000"/>
                </a:solidFill>
              </a:rPr>
              <a:t>. </a:t>
            </a:r>
            <a:endParaRPr lang="en-US" sz="2400" dirty="0">
              <a:solidFill>
                <a:srgbClr val="000000"/>
              </a:solidFill>
            </a:endParaRPr>
          </a:p>
          <a:p>
            <a:endParaRPr lang="en-US" sz="2400" dirty="0">
              <a:solidFill>
                <a:srgbClr val="000000"/>
              </a:solidFill>
            </a:endParaRPr>
          </a:p>
        </p:txBody>
      </p:sp>
    </p:spTree>
    <p:extLst>
      <p:ext uri="{BB962C8B-B14F-4D97-AF65-F5344CB8AC3E}">
        <p14:creationId xmlns:p14="http://schemas.microsoft.com/office/powerpoint/2010/main" val="42666791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C0E939B-6414-8A41-9D0D-D3F4DFB0B128}"/>
              </a:ext>
            </a:extLst>
          </p:cNvPr>
          <p:cNvSpPr>
            <a:spLocks noGrp="1"/>
          </p:cNvSpPr>
          <p:nvPr>
            <p:ph type="title"/>
          </p:nvPr>
        </p:nvSpPr>
        <p:spPr>
          <a:xfrm>
            <a:off x="838200" y="1412488"/>
            <a:ext cx="2899189" cy="4363844"/>
          </a:xfrm>
        </p:spPr>
        <p:txBody>
          <a:bodyPr vert="horz" lIns="91440" tIns="45720" rIns="91440" bIns="45720" rtlCol="0" anchor="t">
            <a:normAutofit/>
          </a:bodyPr>
          <a:lstStyle/>
          <a:p>
            <a:r>
              <a:rPr lang="ru-RU" sz="4000" kern="1200" dirty="0">
                <a:solidFill>
                  <a:srgbClr val="FFFFFF"/>
                </a:solidFill>
                <a:latin typeface="+mj-lt"/>
                <a:ea typeface="+mj-ea"/>
                <a:cs typeface="+mj-cs"/>
              </a:rPr>
              <a:t>Вирусы греха</a:t>
            </a:r>
            <a:endParaRPr lang="en-US" sz="4000" kern="1200" dirty="0">
              <a:solidFill>
                <a:srgbClr val="FFFFFF"/>
              </a:solidFill>
              <a:latin typeface="+mj-lt"/>
              <a:ea typeface="+mj-ea"/>
              <a:cs typeface="+mj-cs"/>
            </a:endParaRPr>
          </a:p>
        </p:txBody>
      </p:sp>
      <p:sp>
        <p:nvSpPr>
          <p:cNvPr id="3" name="Content Placeholder 2">
            <a:extLst>
              <a:ext uri="{FF2B5EF4-FFF2-40B4-BE49-F238E27FC236}">
                <a16:creationId xmlns:a16="http://schemas.microsoft.com/office/drawing/2014/main" id="{D062BDC1-6C50-404E-B241-F9A4E6AD6E2E}"/>
              </a:ext>
            </a:extLst>
          </p:cNvPr>
          <p:cNvSpPr>
            <a:spLocks noGrp="1"/>
          </p:cNvSpPr>
          <p:nvPr>
            <p:ph sz="quarter" idx="13"/>
          </p:nvPr>
        </p:nvSpPr>
        <p:spPr>
          <a:xfrm>
            <a:off x="4380855" y="1412489"/>
            <a:ext cx="3427283" cy="4363844"/>
          </a:xfrm>
        </p:spPr>
        <p:txBody>
          <a:bodyPr vert="horz" lIns="91440" tIns="45720" rIns="91440" bIns="45720" rtlCol="0">
            <a:normAutofit/>
          </a:bodyPr>
          <a:lstStyle/>
          <a:p>
            <a:pPr marL="742950"/>
            <a:r>
              <a:rPr lang="ru-RU" dirty="0">
                <a:solidFill>
                  <a:schemeClr val="tx1"/>
                </a:solidFill>
              </a:rPr>
              <a:t>Хорошо для пищи</a:t>
            </a:r>
            <a:endParaRPr lang="en-US" dirty="0">
              <a:solidFill>
                <a:schemeClr val="tx1"/>
              </a:solidFill>
            </a:endParaRPr>
          </a:p>
          <a:p>
            <a:pPr marL="742950"/>
            <a:r>
              <a:rPr lang="ru-RU" dirty="0">
                <a:solidFill>
                  <a:schemeClr val="tx1"/>
                </a:solidFill>
              </a:rPr>
              <a:t>Приятно для глаз</a:t>
            </a:r>
            <a:endParaRPr lang="en-US" dirty="0">
              <a:solidFill>
                <a:schemeClr val="tx1"/>
              </a:solidFill>
            </a:endParaRPr>
          </a:p>
          <a:p>
            <a:pPr marL="742950"/>
            <a:r>
              <a:rPr lang="ru-RU" dirty="0">
                <a:solidFill>
                  <a:schemeClr val="tx1"/>
                </a:solidFill>
              </a:rPr>
              <a:t>Вожделенно, потому что даёт знание</a:t>
            </a:r>
            <a:r>
              <a:rPr lang="en-US" dirty="0">
                <a:solidFill>
                  <a:schemeClr val="tx1"/>
                </a:solidFill>
              </a:rPr>
              <a:t> (</a:t>
            </a:r>
            <a:r>
              <a:rPr lang="ru-RU" dirty="0">
                <a:solidFill>
                  <a:schemeClr val="tx1"/>
                </a:solidFill>
              </a:rPr>
              <a:t>Быт.</a:t>
            </a:r>
            <a:r>
              <a:rPr lang="en-US" dirty="0">
                <a:solidFill>
                  <a:schemeClr val="tx1"/>
                </a:solidFill>
              </a:rPr>
              <a:t> 3:6)</a:t>
            </a:r>
          </a:p>
        </p:txBody>
      </p:sp>
      <p:cxnSp>
        <p:nvCxnSpPr>
          <p:cNvPr id="11"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D83DA61-1992-664B-AF6C-07DDB327A14F}"/>
              </a:ext>
            </a:extLst>
          </p:cNvPr>
          <p:cNvSpPr txBox="1"/>
          <p:nvPr/>
        </p:nvSpPr>
        <p:spPr>
          <a:xfrm>
            <a:off x="8451604" y="1412489"/>
            <a:ext cx="3197701" cy="4363844"/>
          </a:xfrm>
          <a:prstGeom prst="rect">
            <a:avLst/>
          </a:prstGeom>
        </p:spPr>
        <p:txBody>
          <a:bodyPr vert="horz" lIns="91440" tIns="45720" rIns="91440" bIns="45720" rtlCol="0">
            <a:normAutofit/>
          </a:bodyPr>
          <a:lstStyle/>
          <a:p>
            <a:pPr marL="800100" indent="-228600">
              <a:lnSpc>
                <a:spcPct val="90000"/>
              </a:lnSpc>
              <a:spcAft>
                <a:spcPts val="600"/>
              </a:spcAft>
              <a:buFont typeface="Arial" panose="020B0604020202020204" pitchFamily="34" charset="0"/>
              <a:buChar char="•"/>
            </a:pPr>
            <a:r>
              <a:rPr lang="ru-RU" sz="2800" dirty="0"/>
              <a:t>Похоть плоти</a:t>
            </a:r>
            <a:endParaRPr lang="en-US" sz="2800" dirty="0"/>
          </a:p>
          <a:p>
            <a:pPr marL="800100" indent="-228600">
              <a:lnSpc>
                <a:spcPct val="90000"/>
              </a:lnSpc>
              <a:spcAft>
                <a:spcPts val="600"/>
              </a:spcAft>
              <a:buFont typeface="Arial" panose="020B0604020202020204" pitchFamily="34" charset="0"/>
              <a:buChar char="•"/>
            </a:pPr>
            <a:r>
              <a:rPr lang="ru-RU" sz="2800" dirty="0"/>
              <a:t>Похоть очей</a:t>
            </a:r>
            <a:endParaRPr lang="en-US" sz="2800" dirty="0"/>
          </a:p>
          <a:p>
            <a:pPr marL="800100" indent="-228600">
              <a:lnSpc>
                <a:spcPct val="90000"/>
              </a:lnSpc>
              <a:spcAft>
                <a:spcPts val="600"/>
              </a:spcAft>
              <a:buFont typeface="Arial" panose="020B0604020202020204" pitchFamily="34" charset="0"/>
              <a:buChar char="•"/>
            </a:pPr>
            <a:r>
              <a:rPr lang="ru-RU" sz="2800" dirty="0"/>
              <a:t>Гордость житейская</a:t>
            </a:r>
            <a:r>
              <a:rPr lang="en-US" sz="2800" dirty="0"/>
              <a:t>   (1 </a:t>
            </a:r>
            <a:r>
              <a:rPr lang="ru-RU" sz="2800" dirty="0"/>
              <a:t>Ин.</a:t>
            </a:r>
            <a:r>
              <a:rPr lang="en-US" sz="2800" dirty="0"/>
              <a:t> 2:16)</a:t>
            </a:r>
          </a:p>
          <a:p>
            <a:pPr indent="-228600">
              <a:lnSpc>
                <a:spcPct val="90000"/>
              </a:lnSpc>
              <a:spcAft>
                <a:spcPts val="600"/>
              </a:spcAft>
              <a:buFont typeface="Arial" panose="020B0604020202020204" pitchFamily="34" charset="0"/>
              <a:buChar char="•"/>
            </a:pPr>
            <a:endParaRPr lang="en-US" sz="2000" dirty="0"/>
          </a:p>
        </p:txBody>
      </p:sp>
    </p:spTree>
    <p:extLst>
      <p:ext uri="{BB962C8B-B14F-4D97-AF65-F5344CB8AC3E}">
        <p14:creationId xmlns:p14="http://schemas.microsoft.com/office/powerpoint/2010/main" val="14725061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2500349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4E0A5C5C-2A95-428E-9F6A-0D29EBD57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395" y="1040837"/>
            <a:ext cx="4754948" cy="4754948"/>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056F38F-7C4E-461D-8709-7D0024AE1F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411" y="1029607"/>
            <a:ext cx="4754948" cy="4754948"/>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7278469-3C3C-49CE-AEEE-E176A4900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960" y="934855"/>
            <a:ext cx="4754948" cy="4754948"/>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7A51BF-6636-4242-BDD8-86D4AE468111}"/>
              </a:ext>
            </a:extLst>
          </p:cNvPr>
          <p:cNvSpPr>
            <a:spLocks noGrp="1"/>
          </p:cNvSpPr>
          <p:nvPr>
            <p:ph type="title"/>
          </p:nvPr>
        </p:nvSpPr>
        <p:spPr>
          <a:xfrm>
            <a:off x="1102368" y="1731290"/>
            <a:ext cx="4030132" cy="3215373"/>
          </a:xfrm>
        </p:spPr>
        <p:txBody>
          <a:bodyPr>
            <a:normAutofit/>
          </a:bodyPr>
          <a:lstStyle/>
          <a:p>
            <a:pPr algn="ctr"/>
            <a:r>
              <a:rPr lang="ru-RU" dirty="0"/>
              <a:t>грехи мира</a:t>
            </a:r>
            <a:endParaRPr lang="en-US" dirty="0"/>
          </a:p>
        </p:txBody>
      </p:sp>
      <p:grpSp>
        <p:nvGrpSpPr>
          <p:cNvPr id="16" name="Group 15">
            <a:extLst>
              <a:ext uri="{FF2B5EF4-FFF2-40B4-BE49-F238E27FC236}">
                <a16:creationId xmlns:a16="http://schemas.microsoft.com/office/drawing/2014/main" id="{93DC754C-7E09-422D-A8BB-AF632E90DF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bg1"/>
          </a:solidFill>
        </p:grpSpPr>
        <p:sp>
          <p:nvSpPr>
            <p:cNvPr id="17" name="Freeform: Shape 16">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8" name="Freeform: Shape 17">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sp>
        <p:nvSpPr>
          <p:cNvPr id="20" name="Graphic 212">
            <a:extLst>
              <a:ext uri="{FF2B5EF4-FFF2-40B4-BE49-F238E27FC236}">
                <a16:creationId xmlns:a16="http://schemas.microsoft.com/office/drawing/2014/main" id="{4C6598AB-1C17-4D54-951C-A082D94ACB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8524" y="457812"/>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2" name="Graphic 212">
            <a:extLst>
              <a:ext uri="{FF2B5EF4-FFF2-40B4-BE49-F238E27FC236}">
                <a16:creationId xmlns:a16="http://schemas.microsoft.com/office/drawing/2014/main" id="{C83B66D7-137D-4AC1-B172-53D60F08BE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8524" y="457812"/>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4" name="Oval 23">
            <a:extLst>
              <a:ext uri="{FF2B5EF4-FFF2-40B4-BE49-F238E27FC236}">
                <a16:creationId xmlns:a16="http://schemas.microsoft.com/office/drawing/2014/main" id="{F6B92503-6984-4D15-8B98-8718709B78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976" y="4946663"/>
            <a:ext cx="319941" cy="319941"/>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Oval 25">
            <a:extLst>
              <a:ext uri="{FF2B5EF4-FFF2-40B4-BE49-F238E27FC236}">
                <a16:creationId xmlns:a16="http://schemas.microsoft.com/office/drawing/2014/main" id="{08DDF938-524E-4C18-A47D-C006278323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976" y="4946663"/>
            <a:ext cx="319941" cy="31994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Content Placeholder 2">
            <a:extLst>
              <a:ext uri="{FF2B5EF4-FFF2-40B4-BE49-F238E27FC236}">
                <a16:creationId xmlns:a16="http://schemas.microsoft.com/office/drawing/2014/main" id="{310859CB-564F-6D43-B96C-0E955F51ACC8}"/>
              </a:ext>
            </a:extLst>
          </p:cNvPr>
          <p:cNvSpPr>
            <a:spLocks noGrp="1"/>
          </p:cNvSpPr>
          <p:nvPr>
            <p:ph idx="1"/>
          </p:nvPr>
        </p:nvSpPr>
        <p:spPr>
          <a:xfrm>
            <a:off x="6086432" y="2351497"/>
            <a:ext cx="5217173" cy="2604534"/>
          </a:xfrm>
        </p:spPr>
        <p:txBody>
          <a:bodyPr>
            <a:normAutofit/>
          </a:bodyPr>
          <a:lstStyle/>
          <a:p>
            <a:pPr marL="0" indent="0">
              <a:buNone/>
            </a:pPr>
            <a:r>
              <a:rPr lang="en-US" b="1" dirty="0">
                <a:solidFill>
                  <a:srgbClr val="FFFFFF"/>
                </a:solidFill>
              </a:rPr>
              <a:t>1. </a:t>
            </a:r>
            <a:r>
              <a:rPr lang="ru-RU" b="1" dirty="0"/>
              <a:t>влечение</a:t>
            </a:r>
            <a:r>
              <a:rPr lang="en-US" b="1" dirty="0">
                <a:solidFill>
                  <a:srgbClr val="FF0000"/>
                </a:solidFill>
              </a:rPr>
              <a:t> </a:t>
            </a:r>
            <a:r>
              <a:rPr lang="en-US" b="1" dirty="0">
                <a:solidFill>
                  <a:srgbClr val="FFFFFF"/>
                </a:solidFill>
              </a:rPr>
              <a:t>(</a:t>
            </a:r>
            <a:r>
              <a:rPr lang="ru-RU" b="1" dirty="0">
                <a:solidFill>
                  <a:srgbClr val="FFFFFF"/>
                </a:solidFill>
              </a:rPr>
              <a:t>секс</a:t>
            </a:r>
            <a:r>
              <a:rPr lang="en-US" b="1" dirty="0">
                <a:solidFill>
                  <a:srgbClr val="FFFFFF"/>
                </a:solidFill>
              </a:rPr>
              <a:t>, </a:t>
            </a:r>
            <a:r>
              <a:rPr lang="ru-RU" b="1" dirty="0">
                <a:solidFill>
                  <a:srgbClr val="FFFFFF"/>
                </a:solidFill>
              </a:rPr>
              <a:t>насилие</a:t>
            </a:r>
            <a:r>
              <a:rPr lang="en-US" b="1" dirty="0">
                <a:solidFill>
                  <a:srgbClr val="FFFFFF"/>
                </a:solidFill>
              </a:rPr>
              <a:t>) </a:t>
            </a:r>
          </a:p>
          <a:p>
            <a:pPr marL="0" indent="0">
              <a:buNone/>
            </a:pPr>
            <a:r>
              <a:rPr lang="en-US" b="1" dirty="0">
                <a:solidFill>
                  <a:srgbClr val="FFFFFF"/>
                </a:solidFill>
              </a:rPr>
              <a:t>2. </a:t>
            </a:r>
            <a:r>
              <a:rPr lang="ru-RU" b="1" dirty="0">
                <a:solidFill>
                  <a:srgbClr val="FFFFFF"/>
                </a:solidFill>
              </a:rPr>
              <a:t>алчность</a:t>
            </a:r>
            <a:r>
              <a:rPr lang="en-US" b="1" dirty="0">
                <a:solidFill>
                  <a:srgbClr val="FFFFFF"/>
                </a:solidFill>
              </a:rPr>
              <a:t> (</a:t>
            </a:r>
            <a:r>
              <a:rPr lang="ru-RU" b="1" dirty="0">
                <a:solidFill>
                  <a:srgbClr val="FFFFFF"/>
                </a:solidFill>
              </a:rPr>
              <a:t>деньги</a:t>
            </a:r>
            <a:r>
              <a:rPr lang="en-US" b="1" dirty="0">
                <a:solidFill>
                  <a:srgbClr val="FFFFFF"/>
                </a:solidFill>
              </a:rPr>
              <a:t>) </a:t>
            </a:r>
          </a:p>
          <a:p>
            <a:pPr marL="0" indent="0">
              <a:buNone/>
            </a:pPr>
            <a:r>
              <a:rPr lang="en-US" b="1" dirty="0">
                <a:solidFill>
                  <a:srgbClr val="FFFFFF"/>
                </a:solidFill>
              </a:rPr>
              <a:t>3. </a:t>
            </a:r>
            <a:r>
              <a:rPr lang="ru-RU" b="1" dirty="0">
                <a:solidFill>
                  <a:srgbClr val="FFFFFF"/>
                </a:solidFill>
              </a:rPr>
              <a:t>гордость </a:t>
            </a:r>
            <a:r>
              <a:rPr lang="en-US" b="1" dirty="0">
                <a:solidFill>
                  <a:srgbClr val="FFFFFF"/>
                </a:solidFill>
              </a:rPr>
              <a:t>(</a:t>
            </a:r>
            <a:r>
              <a:rPr lang="ru-RU" b="1" dirty="0">
                <a:solidFill>
                  <a:srgbClr val="FFFFFF"/>
                </a:solidFill>
              </a:rPr>
              <a:t>власть</a:t>
            </a:r>
            <a:r>
              <a:rPr lang="en-US" b="1" dirty="0">
                <a:solidFill>
                  <a:srgbClr val="FFFFFF"/>
                </a:solidFill>
              </a:rPr>
              <a:t>)</a:t>
            </a:r>
            <a:endParaRPr lang="en-US" dirty="0"/>
          </a:p>
          <a:p>
            <a:pPr marL="0" indent="0">
              <a:buNone/>
            </a:pPr>
            <a:endParaRPr lang="en-US" dirty="0"/>
          </a:p>
        </p:txBody>
      </p:sp>
      <p:grpSp>
        <p:nvGrpSpPr>
          <p:cNvPr id="28" name="Graphic 185">
            <a:extLst>
              <a:ext uri="{FF2B5EF4-FFF2-40B4-BE49-F238E27FC236}">
                <a16:creationId xmlns:a16="http://schemas.microsoft.com/office/drawing/2014/main" id="{3773FAF5-C452-4455-9411-D6AF5EBD4CA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812239" y="6139464"/>
            <a:ext cx="1054466" cy="469689"/>
            <a:chOff x="9841624" y="4115729"/>
            <a:chExt cx="602169" cy="268223"/>
          </a:xfrm>
          <a:solidFill>
            <a:schemeClr val="bg1"/>
          </a:solidFill>
        </p:grpSpPr>
        <p:sp>
          <p:nvSpPr>
            <p:cNvPr id="29" name="Freeform: Shape 28">
              <a:extLst>
                <a:ext uri="{FF2B5EF4-FFF2-40B4-BE49-F238E27FC236}">
                  <a16:creationId xmlns:a16="http://schemas.microsoft.com/office/drawing/2014/main" id="{1ECA0D96-F63C-4F7B-BE16-0F3FE76D7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74F83A81-0546-400A-918A-90C9C48B81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9741F692-A5B6-4215-86D9-B1FD4FF26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CC0876CB-9C60-4580-8FED-CD64EC7664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A879B3B7-48DB-4D3A-BB33-02766EAD3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2269870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4E0A5C5C-2A95-428E-9F6A-0D29EBD57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395" y="1040837"/>
            <a:ext cx="4754948" cy="4754948"/>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056F38F-7C4E-461D-8709-7D0024AE1F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411" y="1029607"/>
            <a:ext cx="4754948" cy="4754948"/>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7278469-3C3C-49CE-AEEE-E176A4900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960" y="934855"/>
            <a:ext cx="4754948" cy="4754948"/>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7A51BF-6636-4242-BDD8-86D4AE468111}"/>
              </a:ext>
            </a:extLst>
          </p:cNvPr>
          <p:cNvSpPr>
            <a:spLocks noGrp="1"/>
          </p:cNvSpPr>
          <p:nvPr>
            <p:ph type="title"/>
          </p:nvPr>
        </p:nvSpPr>
        <p:spPr>
          <a:xfrm>
            <a:off x="1102368" y="1731290"/>
            <a:ext cx="4030132" cy="3215373"/>
          </a:xfrm>
        </p:spPr>
        <p:txBody>
          <a:bodyPr>
            <a:normAutofit/>
          </a:bodyPr>
          <a:lstStyle/>
          <a:p>
            <a:pPr algn="ctr"/>
            <a:r>
              <a:rPr lang="ru-RU" dirty="0"/>
              <a:t>скорби мира</a:t>
            </a:r>
            <a:endParaRPr lang="en-US" dirty="0"/>
          </a:p>
        </p:txBody>
      </p:sp>
      <p:grpSp>
        <p:nvGrpSpPr>
          <p:cNvPr id="16" name="Group 15">
            <a:extLst>
              <a:ext uri="{FF2B5EF4-FFF2-40B4-BE49-F238E27FC236}">
                <a16:creationId xmlns:a16="http://schemas.microsoft.com/office/drawing/2014/main" id="{93DC754C-7E09-422D-A8BB-AF632E90DF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bg1"/>
          </a:solidFill>
        </p:grpSpPr>
        <p:sp>
          <p:nvSpPr>
            <p:cNvPr id="17" name="Freeform: Shape 16">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8" name="Freeform: Shape 17">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sp>
        <p:nvSpPr>
          <p:cNvPr id="20" name="Graphic 212">
            <a:extLst>
              <a:ext uri="{FF2B5EF4-FFF2-40B4-BE49-F238E27FC236}">
                <a16:creationId xmlns:a16="http://schemas.microsoft.com/office/drawing/2014/main" id="{4C6598AB-1C17-4D54-951C-A082D94ACB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8524" y="457812"/>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2" name="Graphic 212">
            <a:extLst>
              <a:ext uri="{FF2B5EF4-FFF2-40B4-BE49-F238E27FC236}">
                <a16:creationId xmlns:a16="http://schemas.microsoft.com/office/drawing/2014/main" id="{C83B66D7-137D-4AC1-B172-53D60F08BE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8524" y="457812"/>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4" name="Oval 23">
            <a:extLst>
              <a:ext uri="{FF2B5EF4-FFF2-40B4-BE49-F238E27FC236}">
                <a16:creationId xmlns:a16="http://schemas.microsoft.com/office/drawing/2014/main" id="{F6B92503-6984-4D15-8B98-8718709B78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976" y="4946663"/>
            <a:ext cx="319941" cy="319941"/>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Oval 25">
            <a:extLst>
              <a:ext uri="{FF2B5EF4-FFF2-40B4-BE49-F238E27FC236}">
                <a16:creationId xmlns:a16="http://schemas.microsoft.com/office/drawing/2014/main" id="{08DDF938-524E-4C18-A47D-C006278323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976" y="4946663"/>
            <a:ext cx="319941" cy="31994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Content Placeholder 2">
            <a:extLst>
              <a:ext uri="{FF2B5EF4-FFF2-40B4-BE49-F238E27FC236}">
                <a16:creationId xmlns:a16="http://schemas.microsoft.com/office/drawing/2014/main" id="{310859CB-564F-6D43-B96C-0E955F51ACC8}"/>
              </a:ext>
            </a:extLst>
          </p:cNvPr>
          <p:cNvSpPr>
            <a:spLocks noGrp="1"/>
          </p:cNvSpPr>
          <p:nvPr>
            <p:ph idx="1"/>
          </p:nvPr>
        </p:nvSpPr>
        <p:spPr>
          <a:xfrm>
            <a:off x="6086432" y="2126733"/>
            <a:ext cx="5217173" cy="2604534"/>
          </a:xfrm>
        </p:spPr>
        <p:txBody>
          <a:bodyPr>
            <a:normAutofit/>
          </a:bodyPr>
          <a:lstStyle/>
          <a:p>
            <a:r>
              <a:rPr lang="ru-RU" dirty="0"/>
              <a:t>климатическая пандемия</a:t>
            </a:r>
            <a:endParaRPr lang="en-US" dirty="0"/>
          </a:p>
          <a:p>
            <a:r>
              <a:rPr lang="ru-RU" dirty="0"/>
              <a:t>экономическая нищета</a:t>
            </a:r>
            <a:endParaRPr lang="en-US" dirty="0"/>
          </a:p>
          <a:p>
            <a:r>
              <a:rPr lang="ru-RU" dirty="0"/>
              <a:t>политические беспорядки</a:t>
            </a:r>
            <a:endParaRPr lang="en-US" dirty="0"/>
          </a:p>
          <a:p>
            <a:r>
              <a:rPr lang="ru-RU" dirty="0"/>
              <a:t>расовые предрассудки</a:t>
            </a:r>
            <a:endParaRPr lang="en-US" dirty="0"/>
          </a:p>
        </p:txBody>
      </p:sp>
      <p:grpSp>
        <p:nvGrpSpPr>
          <p:cNvPr id="28" name="Graphic 185">
            <a:extLst>
              <a:ext uri="{FF2B5EF4-FFF2-40B4-BE49-F238E27FC236}">
                <a16:creationId xmlns:a16="http://schemas.microsoft.com/office/drawing/2014/main" id="{3773FAF5-C452-4455-9411-D6AF5EBD4CA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812239" y="6139464"/>
            <a:ext cx="1054466" cy="469689"/>
            <a:chOff x="9841624" y="4115729"/>
            <a:chExt cx="602169" cy="268223"/>
          </a:xfrm>
          <a:solidFill>
            <a:schemeClr val="bg1"/>
          </a:solidFill>
        </p:grpSpPr>
        <p:sp>
          <p:nvSpPr>
            <p:cNvPr id="29" name="Freeform: Shape 28">
              <a:extLst>
                <a:ext uri="{FF2B5EF4-FFF2-40B4-BE49-F238E27FC236}">
                  <a16:creationId xmlns:a16="http://schemas.microsoft.com/office/drawing/2014/main" id="{1ECA0D96-F63C-4F7B-BE16-0F3FE76D7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74F83A81-0546-400A-918A-90C9C48B81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9741F692-A5B6-4215-86D9-B1FD4FF26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CC0876CB-9C60-4580-8FED-CD64EC7664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A879B3B7-48DB-4D3A-BB33-02766EAD3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5719275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06FD1D0-21EA-4544-9BB9-8E24DD98B54A}"/>
              </a:ext>
            </a:extLst>
          </p:cNvPr>
          <p:cNvSpPr>
            <a:spLocks noGrp="1"/>
          </p:cNvSpPr>
          <p:nvPr>
            <p:ph type="title"/>
          </p:nvPr>
        </p:nvSpPr>
        <p:spPr>
          <a:xfrm>
            <a:off x="309717" y="2068389"/>
            <a:ext cx="4630994" cy="2760098"/>
          </a:xfrm>
        </p:spPr>
        <p:txBody>
          <a:bodyPr>
            <a:normAutofit/>
          </a:bodyPr>
          <a:lstStyle/>
          <a:p>
            <a:r>
              <a:rPr lang="ru-RU" sz="3400" b="1" dirty="0">
                <a:solidFill>
                  <a:srgbClr val="FFFFFF"/>
                </a:solidFill>
              </a:rPr>
              <a:t>приспособляемость</a:t>
            </a:r>
            <a:endParaRPr lang="en-US" sz="3400" b="1" dirty="0">
              <a:solidFill>
                <a:srgbClr val="FFFFFF"/>
              </a:solidFill>
            </a:endParaRPr>
          </a:p>
        </p:txBody>
      </p:sp>
      <p:sp>
        <p:nvSpPr>
          <p:cNvPr id="3" name="Content Placeholder 2">
            <a:extLst>
              <a:ext uri="{FF2B5EF4-FFF2-40B4-BE49-F238E27FC236}">
                <a16:creationId xmlns:a16="http://schemas.microsoft.com/office/drawing/2014/main" id="{7D4360DD-E8F2-6444-9D21-0FC9105D47FD}"/>
              </a:ext>
            </a:extLst>
          </p:cNvPr>
          <p:cNvSpPr>
            <a:spLocks noGrp="1"/>
          </p:cNvSpPr>
          <p:nvPr>
            <p:ph sz="quarter" idx="13"/>
          </p:nvPr>
        </p:nvSpPr>
        <p:spPr>
          <a:xfrm>
            <a:off x="6090573" y="801866"/>
            <a:ext cx="5642247" cy="5230634"/>
          </a:xfrm>
        </p:spPr>
        <p:txBody>
          <a:bodyPr anchor="ctr">
            <a:normAutofit/>
          </a:bodyPr>
          <a:lstStyle/>
          <a:p>
            <a:pPr marL="0" indent="0">
              <a:buNone/>
            </a:pPr>
            <a:r>
              <a:rPr lang="ru-RU" dirty="0">
                <a:solidFill>
                  <a:srgbClr val="000000"/>
                </a:solidFill>
              </a:rPr>
              <a:t>Никакие условия </a:t>
            </a:r>
            <a:r>
              <a:rPr lang="ru-RU" b="1" dirty="0">
                <a:solidFill>
                  <a:srgbClr val="000000"/>
                </a:solidFill>
              </a:rPr>
              <a:t>климата</a:t>
            </a:r>
            <a:r>
              <a:rPr lang="ru-RU" dirty="0">
                <a:solidFill>
                  <a:srgbClr val="000000"/>
                </a:solidFill>
              </a:rPr>
              <a:t>, </a:t>
            </a:r>
            <a:r>
              <a:rPr lang="ru-RU" b="1" dirty="0">
                <a:solidFill>
                  <a:srgbClr val="000000"/>
                </a:solidFill>
              </a:rPr>
              <a:t>нищеты</a:t>
            </a:r>
            <a:r>
              <a:rPr lang="ru-RU" dirty="0">
                <a:solidFill>
                  <a:srgbClr val="000000"/>
                </a:solidFill>
              </a:rPr>
              <a:t>, </a:t>
            </a:r>
            <a:r>
              <a:rPr lang="ru-RU" b="1" dirty="0">
                <a:solidFill>
                  <a:srgbClr val="000000"/>
                </a:solidFill>
              </a:rPr>
              <a:t>невежества</a:t>
            </a:r>
            <a:r>
              <a:rPr lang="ru-RU" dirty="0">
                <a:solidFill>
                  <a:srgbClr val="000000"/>
                </a:solidFill>
              </a:rPr>
              <a:t> или </a:t>
            </a:r>
            <a:r>
              <a:rPr lang="ru-RU" b="1" dirty="0">
                <a:solidFill>
                  <a:srgbClr val="000000"/>
                </a:solidFill>
              </a:rPr>
              <a:t>предрассудков</a:t>
            </a:r>
            <a:r>
              <a:rPr lang="ru-RU" dirty="0">
                <a:solidFill>
                  <a:srgbClr val="000000"/>
                </a:solidFill>
              </a:rPr>
              <a:t> не могут </a:t>
            </a:r>
            <a:r>
              <a:rPr lang="ru-RU" dirty="0" err="1">
                <a:solidFill>
                  <a:srgbClr val="000000"/>
                </a:solidFill>
              </a:rPr>
              <a:t>восприпятствовать</a:t>
            </a:r>
            <a:r>
              <a:rPr lang="ru-RU" dirty="0">
                <a:solidFill>
                  <a:srgbClr val="000000"/>
                </a:solidFill>
              </a:rPr>
              <a:t> её эффективности или уменьшить её приспособляемость к нуждам человечества.</a:t>
            </a:r>
            <a:endParaRPr lang="en-US" dirty="0">
              <a:solidFill>
                <a:srgbClr val="000000"/>
              </a:solidFill>
            </a:endParaRPr>
          </a:p>
          <a:p>
            <a:pPr marL="0" indent="0">
              <a:buNone/>
            </a:pPr>
            <a:r>
              <a:rPr lang="ru-RU" sz="2400" i="1" dirty="0">
                <a:solidFill>
                  <a:srgbClr val="000000"/>
                </a:solidFill>
              </a:rPr>
              <a:t>Рукопись</a:t>
            </a:r>
            <a:r>
              <a:rPr lang="en-US" sz="2400" i="1" dirty="0">
                <a:solidFill>
                  <a:srgbClr val="000000"/>
                </a:solidFill>
              </a:rPr>
              <a:t> </a:t>
            </a:r>
            <a:r>
              <a:rPr lang="en-US" sz="2400" dirty="0">
                <a:solidFill>
                  <a:srgbClr val="000000"/>
                </a:solidFill>
              </a:rPr>
              <a:t>75, 1906, </a:t>
            </a:r>
            <a:r>
              <a:rPr lang="ru-RU" sz="2400" dirty="0">
                <a:solidFill>
                  <a:srgbClr val="000000"/>
                </a:solidFill>
              </a:rPr>
              <a:t>с</a:t>
            </a:r>
            <a:r>
              <a:rPr lang="en-US" sz="2400" dirty="0">
                <a:solidFill>
                  <a:srgbClr val="000000"/>
                </a:solidFill>
              </a:rPr>
              <a:t>. 3</a:t>
            </a:r>
          </a:p>
          <a:p>
            <a:endParaRPr lang="en-US" sz="2400" dirty="0">
              <a:solidFill>
                <a:srgbClr val="000000"/>
              </a:solidFill>
            </a:endParaRPr>
          </a:p>
        </p:txBody>
      </p:sp>
    </p:spTree>
    <p:extLst>
      <p:ext uri="{BB962C8B-B14F-4D97-AF65-F5344CB8AC3E}">
        <p14:creationId xmlns:p14="http://schemas.microsoft.com/office/powerpoint/2010/main" val="3879543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59472-80F5-D34E-B6AC-F22853BC84E8}"/>
              </a:ext>
            </a:extLst>
          </p:cNvPr>
          <p:cNvSpPr>
            <a:spLocks noGrp="1"/>
          </p:cNvSpPr>
          <p:nvPr>
            <p:ph type="title"/>
          </p:nvPr>
        </p:nvSpPr>
        <p:spPr>
          <a:xfrm>
            <a:off x="645858" y="5110423"/>
            <a:ext cx="10906061" cy="671540"/>
          </a:xfrm>
          <a:noFill/>
        </p:spPr>
        <p:txBody>
          <a:bodyPr vert="horz" lIns="91440" tIns="45720" rIns="91440" bIns="45720" rtlCol="0" anchor="ctr">
            <a:normAutofit/>
          </a:bodyPr>
          <a:lstStyle/>
          <a:p>
            <a:pPr algn="ctr"/>
            <a:r>
              <a:rPr lang="ru-RU" sz="4100" dirty="0">
                <a:solidFill>
                  <a:schemeClr val="tx1"/>
                </a:solidFill>
              </a:rPr>
              <a:t>вакцина против вируса</a:t>
            </a:r>
            <a:endParaRPr lang="en-US" sz="4100" dirty="0">
              <a:solidFill>
                <a:schemeClr val="tx1"/>
              </a:solidFill>
            </a:endParaRPr>
          </a:p>
        </p:txBody>
      </p:sp>
      <p:sp>
        <p:nvSpPr>
          <p:cNvPr id="71" name="Rectangle 70">
            <a:extLst>
              <a:ext uri="{FF2B5EF4-FFF2-40B4-BE49-F238E27FC236}">
                <a16:creationId xmlns:a16="http://schemas.microsoft.com/office/drawing/2014/main" id="{71FC7D98-7B8B-402A-90FC-F027482F21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2" cy="4822479"/>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ounded Rectangle 28">
            <a:extLst>
              <a:ext uri="{FF2B5EF4-FFF2-40B4-BE49-F238E27FC236}">
                <a16:creationId xmlns:a16="http://schemas.microsoft.com/office/drawing/2014/main" id="{AD7356EA-285B-4E5D-8FEC-104659A4F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04562" y="640091"/>
            <a:ext cx="8182876" cy="388111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2" descr="Russian Covid vaccine shows encouraging results - BBC News">
            <a:extLst>
              <a:ext uri="{FF2B5EF4-FFF2-40B4-BE49-F238E27FC236}">
                <a16:creationId xmlns:a16="http://schemas.microsoft.com/office/drawing/2014/main" id="{ECC183DB-F295-4245-A1D2-D145F3490D13}"/>
              </a:ext>
            </a:extLst>
          </p:cNvPr>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2004561" y="667213"/>
            <a:ext cx="8182875" cy="3881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05159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BEE73255-8084-4DF9-BB0B-15EAC92E2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30DF700-DFC6-104C-9323-A8F1A216F075}"/>
              </a:ext>
            </a:extLst>
          </p:cNvPr>
          <p:cNvSpPr txBox="1"/>
          <p:nvPr/>
        </p:nvSpPr>
        <p:spPr>
          <a:xfrm>
            <a:off x="383457" y="640081"/>
            <a:ext cx="3067665" cy="5257799"/>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ru-RU" sz="3600" dirty="0">
                <a:solidFill>
                  <a:srgbClr val="2C2C2C"/>
                </a:solidFill>
                <a:latin typeface="+mj-lt"/>
                <a:ea typeface="+mj-ea"/>
                <a:cs typeface="+mj-cs"/>
              </a:rPr>
              <a:t>Противоядие против антихриста</a:t>
            </a:r>
            <a:endParaRPr lang="en-US" sz="3600" dirty="0">
              <a:solidFill>
                <a:srgbClr val="2C2C2C"/>
              </a:solidFill>
              <a:latin typeface="+mj-lt"/>
              <a:ea typeface="+mj-ea"/>
              <a:cs typeface="+mj-cs"/>
            </a:endParaRPr>
          </a:p>
        </p:txBody>
      </p:sp>
      <p:sp>
        <p:nvSpPr>
          <p:cNvPr id="139" name="Rounded Rectangle 9">
            <a:extLst>
              <a:ext uri="{FF2B5EF4-FFF2-40B4-BE49-F238E27FC236}">
                <a16:creationId xmlns:a16="http://schemas.microsoft.com/office/drawing/2014/main" id="{67048353-8981-459A-9BC6-9711CE462E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0067"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The Three Angels Message">
            <a:extLst>
              <a:ext uri="{FF2B5EF4-FFF2-40B4-BE49-F238E27FC236}">
                <a16:creationId xmlns:a16="http://schemas.microsoft.com/office/drawing/2014/main" id="{7649EC5F-A18A-7D4B-8C0D-7533390E7B54}"/>
              </a:ext>
            </a:extLst>
          </p:cNvPr>
          <p:cNvPicPr>
            <a:picLocks noGrp="1" noChangeAspect="1" noChangeArrowheads="1"/>
          </p:cNvPicPr>
          <p:nvPr>
            <p:ph sz="quarter" idx="13"/>
          </p:nvPr>
        </p:nvPicPr>
        <p:blipFill rotWithShape="1">
          <a:blip r:embed="rId2">
            <a:extLst>
              <a:ext uri="{28A0092B-C50C-407E-A947-70E740481C1C}">
                <a14:useLocalDpi xmlns:a14="http://schemas.microsoft.com/office/drawing/2010/main" val="0"/>
              </a:ext>
            </a:extLst>
          </a:blip>
          <a:srcRect t="9047" b="1453"/>
          <a:stretch/>
        </p:blipFill>
        <p:spPr bwMode="auto">
          <a:xfrm>
            <a:off x="3580066" y="484632"/>
            <a:ext cx="8527555" cy="5724144"/>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8350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Shape 13">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F3A5EC5-5384-7143-837D-0B56B41BEC30}"/>
              </a:ext>
            </a:extLst>
          </p:cNvPr>
          <p:cNvSpPr>
            <a:spLocks noGrp="1"/>
          </p:cNvSpPr>
          <p:nvPr>
            <p:ph type="title"/>
          </p:nvPr>
        </p:nvSpPr>
        <p:spPr>
          <a:xfrm>
            <a:off x="934872" y="982272"/>
            <a:ext cx="3388419" cy="4560970"/>
          </a:xfrm>
        </p:spPr>
        <p:txBody>
          <a:bodyPr>
            <a:normAutofit/>
          </a:bodyPr>
          <a:lstStyle/>
          <a:p>
            <a:pPr algn="ctr"/>
            <a:r>
              <a:rPr lang="ru-RU" sz="4000" dirty="0">
                <a:solidFill>
                  <a:srgbClr val="FFFFFF"/>
                </a:solidFill>
              </a:rPr>
              <a:t>Весть </a:t>
            </a:r>
            <a:r>
              <a:rPr lang="en-US" sz="4000" dirty="0">
                <a:solidFill>
                  <a:srgbClr val="FFFFFF"/>
                </a:solidFill>
              </a:rPr>
              <a:t>1</a:t>
            </a:r>
            <a:r>
              <a:rPr lang="ru-RU" sz="4000" baseline="30000" dirty="0">
                <a:solidFill>
                  <a:srgbClr val="FFFFFF"/>
                </a:solidFill>
              </a:rPr>
              <a:t>ого</a:t>
            </a:r>
            <a:r>
              <a:rPr lang="en-US" sz="4000" dirty="0">
                <a:solidFill>
                  <a:srgbClr val="FFFFFF"/>
                </a:solidFill>
              </a:rPr>
              <a:t> </a:t>
            </a:r>
            <a:r>
              <a:rPr lang="ru-RU" sz="4000" dirty="0">
                <a:solidFill>
                  <a:srgbClr val="FFFFFF"/>
                </a:solidFill>
              </a:rPr>
              <a:t>ангела</a:t>
            </a:r>
            <a:br>
              <a:rPr lang="ru-RU" sz="4000" dirty="0">
                <a:solidFill>
                  <a:srgbClr val="FFFFFF"/>
                </a:solidFill>
              </a:rPr>
            </a:br>
            <a:br>
              <a:rPr lang="en-US" sz="4000" dirty="0">
                <a:solidFill>
                  <a:srgbClr val="FFFFFF"/>
                </a:solidFill>
              </a:rPr>
            </a:br>
            <a:r>
              <a:rPr lang="ru-RU" sz="2800" i="1" dirty="0"/>
              <a:t>неравенство</a:t>
            </a:r>
            <a:endParaRPr lang="en-US" sz="2800" i="1" dirty="0">
              <a:solidFill>
                <a:srgbClr val="FFFFFF"/>
              </a:solidFill>
            </a:endParaRPr>
          </a:p>
        </p:txBody>
      </p:sp>
      <p:sp>
        <p:nvSpPr>
          <p:cNvPr id="16"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a:extLst>
              <a:ext uri="{FF2B5EF4-FFF2-40B4-BE49-F238E27FC236}">
                <a16:creationId xmlns:a16="http://schemas.microsoft.com/office/drawing/2014/main" id="{73E4A784-A7E7-1B4C-AC7A-D0E4CA69382E}"/>
              </a:ext>
            </a:extLst>
          </p:cNvPr>
          <p:cNvSpPr>
            <a:spLocks noGrp="1"/>
          </p:cNvSpPr>
          <p:nvPr>
            <p:ph sz="quarter" idx="13"/>
          </p:nvPr>
        </p:nvSpPr>
        <p:spPr>
          <a:xfrm>
            <a:off x="4956886" y="1603018"/>
            <a:ext cx="6133901" cy="4334629"/>
          </a:xfrm>
        </p:spPr>
        <p:txBody>
          <a:bodyPr anchor="ctr">
            <a:normAutofit fontScale="92500" lnSpcReduction="10000"/>
          </a:bodyPr>
          <a:lstStyle/>
          <a:p>
            <a:pPr marL="0" indent="0">
              <a:buNone/>
            </a:pPr>
            <a:r>
              <a:rPr lang="ru-RU" dirty="0"/>
              <a:t>Если вы вернётесь к нашим первопроходцам и их особому вниманию на весть первого ангела, которое ориентировано на служение всякому племени, колену, языку и народу, то это является  фундаментальной основой расового и этнического равенства. Если мы стараемся достичь каждого и не выступаем против неравенства, то какая благая весть есть у нас?</a:t>
            </a:r>
            <a:endParaRPr lang="en-US" dirty="0"/>
          </a:p>
          <a:p>
            <a:pPr marL="0" indent="0">
              <a:buNone/>
            </a:pPr>
            <a:r>
              <a:rPr lang="ru-RU" sz="1800" dirty="0"/>
              <a:t>Николас Миллер</a:t>
            </a:r>
            <a:r>
              <a:rPr lang="en-US" sz="1800" dirty="0"/>
              <a:t>, </a:t>
            </a:r>
            <a:r>
              <a:rPr lang="ru-RU" sz="1800" dirty="0"/>
              <a:t>в</a:t>
            </a:r>
            <a:r>
              <a:rPr lang="en-US" sz="1800" dirty="0"/>
              <a:t> “</a:t>
            </a:r>
            <a:r>
              <a:rPr lang="ru-RU" sz="1800" dirty="0"/>
              <a:t>Библейская справедливость в мире социальных беспорядков</a:t>
            </a:r>
            <a:r>
              <a:rPr lang="en-US" sz="1800" dirty="0"/>
              <a:t>” </a:t>
            </a:r>
            <a:r>
              <a:rPr lang="ru-RU" sz="1800" i="1" dirty="0"/>
              <a:t>Адвентист </a:t>
            </a:r>
            <a:r>
              <a:rPr lang="ru-RU" sz="1800" i="1" dirty="0" err="1"/>
              <a:t>Ревью</a:t>
            </a:r>
            <a:r>
              <a:rPr lang="en-US" sz="1800" dirty="0"/>
              <a:t>, </a:t>
            </a:r>
            <a:r>
              <a:rPr lang="ru-RU" sz="1800" dirty="0" err="1"/>
              <a:t>нояб</a:t>
            </a:r>
            <a:r>
              <a:rPr lang="ru-RU" sz="1800" dirty="0"/>
              <a:t>.</a:t>
            </a:r>
            <a:r>
              <a:rPr lang="en-US" sz="1800" dirty="0"/>
              <a:t> 2020.</a:t>
            </a:r>
          </a:p>
          <a:p>
            <a:pPr marL="0" indent="0">
              <a:buNone/>
            </a:pPr>
            <a:endParaRPr lang="en-US" sz="2400" dirty="0">
              <a:solidFill>
                <a:srgbClr val="FEFFFF"/>
              </a:solidFill>
            </a:endParaRPr>
          </a:p>
        </p:txBody>
      </p:sp>
    </p:spTree>
    <p:extLst>
      <p:ext uri="{BB962C8B-B14F-4D97-AF65-F5344CB8AC3E}">
        <p14:creationId xmlns:p14="http://schemas.microsoft.com/office/powerpoint/2010/main" val="26155881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ell phone&#10;&#10;Description automatically generated">
            <a:extLst>
              <a:ext uri="{FF2B5EF4-FFF2-40B4-BE49-F238E27FC236}">
                <a16:creationId xmlns:a16="http://schemas.microsoft.com/office/drawing/2014/main" id="{F3724FDF-0AC7-834D-A022-B4D47BF791D7}"/>
              </a:ext>
            </a:extLst>
          </p:cNvPr>
          <p:cNvPicPr>
            <a:picLocks noGrp="1" noChangeAspect="1"/>
          </p:cNvPicPr>
          <p:nvPr>
            <p:ph idx="1"/>
          </p:nvPr>
        </p:nvPicPr>
        <p:blipFill rotWithShape="1">
          <a:blip r:embed="rId2"/>
          <a:srcRect l="16409" r="10789"/>
          <a:stretch/>
        </p:blipFill>
        <p:spPr>
          <a:xfrm rot="5400000">
            <a:off x="2667641" y="-2666359"/>
            <a:ext cx="6856718" cy="12192000"/>
          </a:xfrm>
          <a:prstGeom prst="rect">
            <a:avLst/>
          </a:prstGeom>
        </p:spPr>
      </p:pic>
    </p:spTree>
    <p:extLst>
      <p:ext uri="{BB962C8B-B14F-4D97-AF65-F5344CB8AC3E}">
        <p14:creationId xmlns:p14="http://schemas.microsoft.com/office/powerpoint/2010/main" val="3126470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Shape 13">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F3A5EC5-5384-7143-837D-0B56B41BEC30}"/>
              </a:ext>
            </a:extLst>
          </p:cNvPr>
          <p:cNvSpPr>
            <a:spLocks noGrp="1"/>
          </p:cNvSpPr>
          <p:nvPr>
            <p:ph type="title"/>
          </p:nvPr>
        </p:nvSpPr>
        <p:spPr>
          <a:xfrm>
            <a:off x="934872" y="982272"/>
            <a:ext cx="3388419" cy="4560970"/>
          </a:xfrm>
        </p:spPr>
        <p:txBody>
          <a:bodyPr>
            <a:normAutofit/>
          </a:bodyPr>
          <a:lstStyle/>
          <a:p>
            <a:pPr algn="ctr"/>
            <a:r>
              <a:rPr lang="ru-RU" sz="4000" dirty="0">
                <a:solidFill>
                  <a:srgbClr val="FFFFFF"/>
                </a:solidFill>
              </a:rPr>
              <a:t>Весть </a:t>
            </a:r>
            <a:r>
              <a:rPr lang="en-US" sz="4000" dirty="0">
                <a:solidFill>
                  <a:srgbClr val="FFFFFF"/>
                </a:solidFill>
              </a:rPr>
              <a:t>2</a:t>
            </a:r>
            <a:r>
              <a:rPr lang="ru-RU" sz="4000" baseline="30000" dirty="0">
                <a:solidFill>
                  <a:srgbClr val="FFFFFF"/>
                </a:solidFill>
              </a:rPr>
              <a:t>ого</a:t>
            </a:r>
            <a:r>
              <a:rPr lang="en-US" sz="4000" dirty="0">
                <a:solidFill>
                  <a:srgbClr val="FFFFFF"/>
                </a:solidFill>
              </a:rPr>
              <a:t> </a:t>
            </a:r>
            <a:r>
              <a:rPr lang="ru-RU" sz="4000" dirty="0">
                <a:solidFill>
                  <a:srgbClr val="FFFFFF"/>
                </a:solidFill>
              </a:rPr>
              <a:t>ангела</a:t>
            </a:r>
            <a:br>
              <a:rPr lang="en-US" sz="4000" dirty="0">
                <a:solidFill>
                  <a:srgbClr val="FFFFFF"/>
                </a:solidFill>
              </a:rPr>
            </a:br>
            <a:br>
              <a:rPr lang="en-US" sz="4000" dirty="0">
                <a:solidFill>
                  <a:srgbClr val="FFFFFF"/>
                </a:solidFill>
              </a:rPr>
            </a:br>
            <a:r>
              <a:rPr lang="ru-RU" sz="2800" i="1" dirty="0">
                <a:solidFill>
                  <a:srgbClr val="FFFFFF"/>
                </a:solidFill>
              </a:rPr>
              <a:t>сострадание</a:t>
            </a:r>
            <a:endParaRPr lang="en-US" sz="2800" i="1" dirty="0">
              <a:solidFill>
                <a:srgbClr val="FFFFFF"/>
              </a:solidFill>
            </a:endParaRPr>
          </a:p>
        </p:txBody>
      </p:sp>
      <p:sp>
        <p:nvSpPr>
          <p:cNvPr id="16"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a:extLst>
              <a:ext uri="{FF2B5EF4-FFF2-40B4-BE49-F238E27FC236}">
                <a16:creationId xmlns:a16="http://schemas.microsoft.com/office/drawing/2014/main" id="{73E4A784-A7E7-1B4C-AC7A-D0E4CA69382E}"/>
              </a:ext>
            </a:extLst>
          </p:cNvPr>
          <p:cNvSpPr>
            <a:spLocks noGrp="1"/>
          </p:cNvSpPr>
          <p:nvPr>
            <p:ph sz="quarter" idx="13"/>
          </p:nvPr>
        </p:nvSpPr>
        <p:spPr>
          <a:xfrm>
            <a:off x="4909374" y="1275113"/>
            <a:ext cx="6622445" cy="5251645"/>
          </a:xfrm>
        </p:spPr>
        <p:txBody>
          <a:bodyPr anchor="ctr">
            <a:normAutofit/>
          </a:bodyPr>
          <a:lstStyle/>
          <a:p>
            <a:pPr marL="0" indent="0">
              <a:buNone/>
            </a:pPr>
            <a:r>
              <a:rPr lang="ru-RU" dirty="0"/>
              <a:t>«Дела милосердия, предписанные в данной главе </a:t>
            </a:r>
            <a:r>
              <a:rPr lang="en-US" dirty="0"/>
              <a:t>[</a:t>
            </a:r>
            <a:r>
              <a:rPr lang="ru-RU" dirty="0"/>
              <a:t>Исаия</a:t>
            </a:r>
            <a:r>
              <a:rPr lang="en-US" dirty="0"/>
              <a:t> 58]</a:t>
            </a:r>
            <a:r>
              <a:rPr lang="ru-RU" dirty="0"/>
              <a:t>, - это труд, которого Бог требует от Своего народа в наше время</a:t>
            </a:r>
            <a:r>
              <a:rPr lang="en-US" dirty="0"/>
              <a:t>… </a:t>
            </a:r>
            <a:r>
              <a:rPr lang="ru-RU" dirty="0"/>
              <a:t>Нам необходимо совмещать работу по защите заповедей Божьих и заделыванию бреши в Его Законе с состраданием к страждущему человечеству. Весть третьего ангела не следует отодвигать на задний план».</a:t>
            </a:r>
            <a:endParaRPr lang="en-US" dirty="0"/>
          </a:p>
          <a:p>
            <a:pPr marL="0" indent="0">
              <a:buNone/>
            </a:pPr>
            <a:r>
              <a:rPr lang="ru-RU" sz="1800" i="1" dirty="0"/>
              <a:t>Служение благотворительности</a:t>
            </a:r>
            <a:r>
              <a:rPr lang="en-US" sz="1800" dirty="0"/>
              <a:t>, </a:t>
            </a:r>
            <a:r>
              <a:rPr lang="ru-RU" sz="1800" dirty="0"/>
              <a:t>с. </a:t>
            </a:r>
            <a:r>
              <a:rPr lang="en-US" sz="1800" dirty="0"/>
              <a:t>32</a:t>
            </a:r>
          </a:p>
        </p:txBody>
      </p:sp>
    </p:spTree>
    <p:extLst>
      <p:ext uri="{BB962C8B-B14F-4D97-AF65-F5344CB8AC3E}">
        <p14:creationId xmlns:p14="http://schemas.microsoft.com/office/powerpoint/2010/main" val="19580055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A521E-14A5-6749-81A8-73B6524C5FE4}"/>
              </a:ext>
            </a:extLst>
          </p:cNvPr>
          <p:cNvSpPr>
            <a:spLocks noGrp="1"/>
          </p:cNvSpPr>
          <p:nvPr>
            <p:ph type="title"/>
          </p:nvPr>
        </p:nvSpPr>
        <p:spPr>
          <a:xfrm>
            <a:off x="152400" y="5576887"/>
            <a:ext cx="11917680" cy="1281113"/>
          </a:xfrm>
        </p:spPr>
        <p:txBody>
          <a:bodyPr vert="horz" lIns="91440" tIns="45720" rIns="91440" bIns="45720" rtlCol="0" anchor="ctr">
            <a:normAutofit/>
          </a:bodyPr>
          <a:lstStyle/>
          <a:p>
            <a:pPr algn="ctr"/>
            <a:r>
              <a:rPr lang="ru-RU" sz="2800" i="1" dirty="0">
                <a:solidFill>
                  <a:schemeClr val="tx1"/>
                </a:solidFill>
              </a:rPr>
              <a:t>Прихожанин</a:t>
            </a:r>
            <a:r>
              <a:rPr lang="en-US" sz="2800" i="1" dirty="0">
                <a:solidFill>
                  <a:schemeClr val="tx1"/>
                </a:solidFill>
              </a:rPr>
              <a:t> &amp; </a:t>
            </a:r>
            <a:r>
              <a:rPr lang="ru-RU" sz="2800" i="1" dirty="0">
                <a:solidFill>
                  <a:schemeClr val="tx1"/>
                </a:solidFill>
              </a:rPr>
              <a:t>Рядовой пастор представляют 3</a:t>
            </a:r>
            <a:r>
              <a:rPr lang="en-US" sz="2800" i="1" dirty="0">
                <a:solidFill>
                  <a:schemeClr val="tx1"/>
                </a:solidFill>
              </a:rPr>
              <a:t> </a:t>
            </a:r>
            <a:r>
              <a:rPr lang="ru-RU" sz="2800" i="1" dirty="0">
                <a:solidFill>
                  <a:schemeClr val="tx1"/>
                </a:solidFill>
              </a:rPr>
              <a:t>организации с чеками на </a:t>
            </a:r>
            <a:r>
              <a:rPr lang="en-US" sz="2800" i="1" dirty="0">
                <a:solidFill>
                  <a:schemeClr val="tx1"/>
                </a:solidFill>
              </a:rPr>
              <a:t>$1,500 </a:t>
            </a:r>
            <a:r>
              <a:rPr lang="ru-RU" sz="2800" i="1" dirty="0">
                <a:solidFill>
                  <a:schemeClr val="tx1"/>
                </a:solidFill>
              </a:rPr>
              <a:t>каждый</a:t>
            </a:r>
            <a:endParaRPr lang="en-US" sz="2800" dirty="0">
              <a:solidFill>
                <a:schemeClr val="tx1"/>
              </a:solidFill>
            </a:endParaRPr>
          </a:p>
        </p:txBody>
      </p:sp>
      <p:pic>
        <p:nvPicPr>
          <p:cNvPr id="6145" name="Picture 2" descr="A group of people holding a sign&#10;&#10;Description automatically generated with medium confidence">
            <a:extLst>
              <a:ext uri="{FF2B5EF4-FFF2-40B4-BE49-F238E27FC236}">
                <a16:creationId xmlns:a16="http://schemas.microsoft.com/office/drawing/2014/main" id="{C2D7610B-68FD-0A4F-BD3F-A7252114DE33}"/>
              </a:ext>
            </a:extLst>
          </p:cNvPr>
          <p:cNvPicPr>
            <a:picLocks noGrp="1" noChangeAspect="1" noChangeArrowheads="1"/>
          </p:cNvPicPr>
          <p:nvPr>
            <p:ph sz="quarter" idx="13"/>
          </p:nvPr>
        </p:nvPicPr>
        <p:blipFill rotWithShape="1">
          <a:blip r:embed="rId2" r:link="rId3">
            <a:extLst>
              <a:ext uri="{28A0092B-C50C-407E-A947-70E740481C1C}">
                <a14:useLocalDpi xmlns:a14="http://schemas.microsoft.com/office/drawing/2010/main" val="0"/>
              </a:ext>
            </a:extLst>
          </a:blip>
          <a:srcRect t="9953" r="1" b="1396"/>
          <a:stretch>
            <a:fillRect/>
          </a:stretch>
        </p:blipFill>
        <p:spPr bwMode="auto">
          <a:xfrm>
            <a:off x="640080" y="640080"/>
            <a:ext cx="10911840" cy="4836795"/>
          </a:xfrm>
          <a:prstGeom prst="rect">
            <a:avLst/>
          </a:prstGeom>
          <a:noFill/>
          <a:ln w="19050">
            <a:solidFill>
              <a:schemeClr val="tx1"/>
            </a:solidFill>
            <a:miter lim="800000"/>
          </a:ln>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7C0DBB65-213D-B14A-AAD8-8AF6CD854CAD}"/>
              </a:ext>
            </a:extLst>
          </p:cNvPr>
          <p:cNvSpPr>
            <a:spLocks noChangeArrowheads="1"/>
          </p:cNvSpPr>
          <p:nvPr/>
        </p:nvSpPr>
        <p:spPr bwMode="auto">
          <a:xfrm>
            <a:off x="0" y="757237"/>
            <a:ext cx="19789373" cy="47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917794363"/>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Shape 13">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F3A5EC5-5384-7143-837D-0B56B41BEC30}"/>
              </a:ext>
            </a:extLst>
          </p:cNvPr>
          <p:cNvSpPr>
            <a:spLocks noGrp="1"/>
          </p:cNvSpPr>
          <p:nvPr>
            <p:ph type="title"/>
          </p:nvPr>
        </p:nvSpPr>
        <p:spPr>
          <a:xfrm>
            <a:off x="934872" y="982272"/>
            <a:ext cx="3388419" cy="4560970"/>
          </a:xfrm>
        </p:spPr>
        <p:txBody>
          <a:bodyPr>
            <a:normAutofit/>
          </a:bodyPr>
          <a:lstStyle/>
          <a:p>
            <a:pPr algn="ctr"/>
            <a:r>
              <a:rPr lang="ru-RU" sz="4000" dirty="0">
                <a:solidFill>
                  <a:srgbClr val="FFFFFF"/>
                </a:solidFill>
              </a:rPr>
              <a:t>Весть </a:t>
            </a:r>
            <a:r>
              <a:rPr lang="en-US" sz="4000" dirty="0">
                <a:solidFill>
                  <a:srgbClr val="FFFFFF"/>
                </a:solidFill>
              </a:rPr>
              <a:t>3</a:t>
            </a:r>
            <a:r>
              <a:rPr lang="ru-RU" sz="4000" baseline="30000" dirty="0">
                <a:solidFill>
                  <a:srgbClr val="FFFFFF"/>
                </a:solidFill>
              </a:rPr>
              <a:t>его</a:t>
            </a:r>
            <a:r>
              <a:rPr lang="en-US" sz="4000" dirty="0">
                <a:solidFill>
                  <a:srgbClr val="FFFFFF"/>
                </a:solidFill>
              </a:rPr>
              <a:t> </a:t>
            </a:r>
            <a:r>
              <a:rPr lang="ru-RU" sz="4000" dirty="0">
                <a:solidFill>
                  <a:srgbClr val="FFFFFF"/>
                </a:solidFill>
              </a:rPr>
              <a:t>ангела</a:t>
            </a:r>
            <a:br>
              <a:rPr lang="en-US" sz="4000" dirty="0">
                <a:solidFill>
                  <a:srgbClr val="FFFFFF"/>
                </a:solidFill>
              </a:rPr>
            </a:br>
            <a:br>
              <a:rPr lang="en-US" sz="4000" dirty="0">
                <a:solidFill>
                  <a:srgbClr val="FFFFFF"/>
                </a:solidFill>
              </a:rPr>
            </a:br>
            <a:r>
              <a:rPr lang="ru-RU" sz="3600" i="1" dirty="0">
                <a:solidFill>
                  <a:srgbClr val="FFFFFF"/>
                </a:solidFill>
              </a:rPr>
              <a:t>здоровье</a:t>
            </a:r>
            <a:endParaRPr lang="en-US" sz="3600" i="1" dirty="0">
              <a:solidFill>
                <a:srgbClr val="FFFFFF"/>
              </a:solidFill>
            </a:endParaRPr>
          </a:p>
        </p:txBody>
      </p:sp>
      <p:sp>
        <p:nvSpPr>
          <p:cNvPr id="16"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a:extLst>
              <a:ext uri="{FF2B5EF4-FFF2-40B4-BE49-F238E27FC236}">
                <a16:creationId xmlns:a16="http://schemas.microsoft.com/office/drawing/2014/main" id="{73E4A784-A7E7-1B4C-AC7A-D0E4CA69382E}"/>
              </a:ext>
            </a:extLst>
          </p:cNvPr>
          <p:cNvSpPr>
            <a:spLocks noGrp="1"/>
          </p:cNvSpPr>
          <p:nvPr>
            <p:ph sz="quarter" idx="13"/>
          </p:nvPr>
        </p:nvSpPr>
        <p:spPr>
          <a:xfrm>
            <a:off x="4856721" y="1285846"/>
            <a:ext cx="6774398" cy="5251645"/>
          </a:xfrm>
        </p:spPr>
        <p:txBody>
          <a:bodyPr anchor="ctr">
            <a:normAutofit/>
          </a:bodyPr>
          <a:lstStyle/>
          <a:p>
            <a:pPr marL="0" indent="0">
              <a:buNone/>
            </a:pPr>
            <a:r>
              <a:rPr lang="ru-RU" dirty="0"/>
              <a:t>Если бы люди всегда исполняли закон Десяти Заповедей, следуя в жизни принципам изложенных в нем предписаний, то наш мир не находился сегодня под проклятием болезней, которые умножились подобно наводнению</a:t>
            </a:r>
            <a:r>
              <a:rPr lang="en-US" dirty="0"/>
              <a:t>… </a:t>
            </a:r>
            <a:r>
              <a:rPr lang="ru-RU" dirty="0"/>
              <a:t>Мне было показано, что санитарная реформа – часть вести третьего ангела и что она связана с ней так же тесно, как рука с телом.</a:t>
            </a:r>
            <a:r>
              <a:rPr lang="en-US" sz="1800" i="1" dirty="0"/>
              <a:t> </a:t>
            </a:r>
            <a:endParaRPr lang="ru-RU" sz="1800" i="1" dirty="0"/>
          </a:p>
          <a:p>
            <a:pPr marL="0" indent="0">
              <a:buNone/>
            </a:pPr>
            <a:r>
              <a:rPr lang="ru-RU" sz="1800" i="1" dirty="0"/>
              <a:t>Свидетельства для церкви, т. 3, с. 161; </a:t>
            </a:r>
          </a:p>
          <a:p>
            <a:pPr marL="0" indent="0">
              <a:buNone/>
            </a:pPr>
            <a:r>
              <a:rPr lang="ru-RU" sz="1800" i="1" dirty="0"/>
              <a:t>События последних дней, с. 81</a:t>
            </a:r>
            <a:endParaRPr lang="en-US" sz="1800" dirty="0"/>
          </a:p>
        </p:txBody>
      </p:sp>
    </p:spTree>
    <p:extLst>
      <p:ext uri="{BB962C8B-B14F-4D97-AF65-F5344CB8AC3E}">
        <p14:creationId xmlns:p14="http://schemas.microsoft.com/office/powerpoint/2010/main" val="3708352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CA82C-E635-4D47-B832-357F06F5180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384ADE5-359D-BD44-AF5B-CD41B2F64EF6}"/>
              </a:ext>
            </a:extLst>
          </p:cNvPr>
          <p:cNvPicPr>
            <a:picLocks noGrp="1" noChangeAspect="1"/>
          </p:cNvPicPr>
          <p:nvPr>
            <p:ph idx="1"/>
          </p:nvPr>
        </p:nvPicPr>
        <p:blipFill>
          <a:blip r:embed="rId2"/>
          <a:stretch>
            <a:fillRect/>
          </a:stretch>
        </p:blipFill>
        <p:spPr>
          <a:xfrm rot="5400000">
            <a:off x="2667001" y="-2667001"/>
            <a:ext cx="6858000" cy="12192001"/>
          </a:xfrm>
        </p:spPr>
      </p:pic>
    </p:spTree>
    <p:extLst>
      <p:ext uri="{BB962C8B-B14F-4D97-AF65-F5344CB8AC3E}">
        <p14:creationId xmlns:p14="http://schemas.microsoft.com/office/powerpoint/2010/main" val="12107283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48B60-BABD-FD46-A43F-9298147143F5}"/>
              </a:ext>
            </a:extLst>
          </p:cNvPr>
          <p:cNvSpPr>
            <a:spLocks noGrp="1"/>
          </p:cNvSpPr>
          <p:nvPr>
            <p:ph type="title"/>
          </p:nvPr>
        </p:nvSpPr>
        <p:spPr>
          <a:xfrm>
            <a:off x="5202621" y="4665605"/>
            <a:ext cx="6638806" cy="1292433"/>
          </a:xfrm>
        </p:spPr>
        <p:txBody>
          <a:bodyPr vert="horz" lIns="91440" tIns="45720" rIns="91440" bIns="45720" rtlCol="0" anchor="ctr">
            <a:normAutofit/>
          </a:bodyPr>
          <a:lstStyle/>
          <a:p>
            <a:pPr algn="ctr"/>
            <a:r>
              <a:rPr lang="ru-RU" sz="2800" dirty="0">
                <a:solidFill>
                  <a:schemeClr val="tx1"/>
                </a:solidFill>
              </a:rPr>
              <a:t>Церковь открыта для бесплатного теста на </a:t>
            </a:r>
            <a:r>
              <a:rPr lang="ru-RU" sz="2800" dirty="0" err="1">
                <a:solidFill>
                  <a:schemeClr val="tx1"/>
                </a:solidFill>
              </a:rPr>
              <a:t>ковид</a:t>
            </a:r>
            <a:r>
              <a:rPr lang="en-US" sz="2800" dirty="0">
                <a:solidFill>
                  <a:schemeClr val="tx1"/>
                </a:solidFill>
              </a:rPr>
              <a:t>-19 </a:t>
            </a:r>
            <a:r>
              <a:rPr lang="ru-RU" sz="2800" dirty="0">
                <a:solidFill>
                  <a:schemeClr val="tx1"/>
                </a:solidFill>
              </a:rPr>
              <a:t>и раздачи еды</a:t>
            </a:r>
            <a:endParaRPr lang="en-US" sz="2800" kern="1200" dirty="0">
              <a:solidFill>
                <a:schemeClr val="tx1"/>
              </a:solidFill>
              <a:latin typeface="+mj-lt"/>
              <a:ea typeface="+mj-ea"/>
              <a:cs typeface="+mj-cs"/>
            </a:endParaRPr>
          </a:p>
        </p:txBody>
      </p:sp>
      <p:pic>
        <p:nvPicPr>
          <p:cNvPr id="13" name="Picture 15" descr="A sign on the side of a road&#10;&#10;Description automatically generated">
            <a:extLst>
              <a:ext uri="{FF2B5EF4-FFF2-40B4-BE49-F238E27FC236}">
                <a16:creationId xmlns:a16="http://schemas.microsoft.com/office/drawing/2014/main" id="{7AA03B5C-023C-1645-9AB8-3CC33AB291B8}"/>
              </a:ext>
            </a:extLst>
          </p:cNvPr>
          <p:cNvPicPr>
            <a:picLocks noGrp="1" noChangeAspect="1" noChangeArrowheads="1"/>
          </p:cNvPicPr>
          <p:nvPr>
            <p:ph sz="quarter" idx="13"/>
          </p:nvPr>
        </p:nvPicPr>
        <p:blipFill rotWithShape="1">
          <a:blip r:embed="rId2" r:link="rId3">
            <a:extLst>
              <a:ext uri="{28A0092B-C50C-407E-A947-70E740481C1C}">
                <a14:useLocalDpi xmlns:a14="http://schemas.microsoft.com/office/drawing/2010/main" val="0"/>
              </a:ext>
            </a:extLst>
          </a:blip>
          <a:srcRect l="25858" r="-3" b="-3"/>
          <a:stretch>
            <a:fillRect/>
          </a:stretch>
        </p:blipFill>
        <p:spPr bwMode="auto">
          <a:xfrm>
            <a:off x="20" y="1"/>
            <a:ext cx="4848284" cy="4359438"/>
          </a:xfrm>
          <a:prstGeom prst="rect">
            <a:avLst/>
          </a:prstGeom>
          <a:noFill/>
          <a:extLst>
            <a:ext uri="{909E8E84-426E-40DD-AFC4-6F175D3DCCD1}">
              <a14:hiddenFill xmlns:a14="http://schemas.microsoft.com/office/drawing/2010/main">
                <a:solidFill>
                  <a:srgbClr val="FFFFFF"/>
                </a:solidFill>
              </a14:hiddenFill>
            </a:ext>
          </a:extLst>
        </p:spPr>
      </p:pic>
      <p:pic>
        <p:nvPicPr>
          <p:cNvPr id="4097" name="Picture 14" descr="A group of people standing around each other&#10;&#10;Description automatically generated">
            <a:extLst>
              <a:ext uri="{FF2B5EF4-FFF2-40B4-BE49-F238E27FC236}">
                <a16:creationId xmlns:a16="http://schemas.microsoft.com/office/drawing/2014/main" id="{B64AFB6E-48E2-A24D-987F-571EC9715F0F}"/>
              </a:ext>
            </a:extLst>
          </p:cNvPr>
          <p:cNvPicPr>
            <a:picLocks noChangeAspect="1" noChangeArrowheads="1"/>
          </p:cNvPicPr>
          <p:nvPr/>
        </p:nvPicPr>
        <p:blipFill rotWithShape="1">
          <a:blip r:embed="rId4" r:link="rId5">
            <a:extLst>
              <a:ext uri="{28A0092B-C50C-407E-A947-70E740481C1C}">
                <a14:useLocalDpi xmlns:a14="http://schemas.microsoft.com/office/drawing/2010/main" val="0"/>
              </a:ext>
            </a:extLst>
          </a:blip>
          <a:srcRect r="3" b="9394"/>
          <a:stretch>
            <a:fillRect/>
          </a:stretch>
        </p:blipFill>
        <p:spPr bwMode="auto">
          <a:xfrm>
            <a:off x="4972050" y="-1"/>
            <a:ext cx="7216902" cy="435944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A person standing next to a table full of food&#10;&#10;Description automatically generated with low confidence">
            <a:extLst>
              <a:ext uri="{FF2B5EF4-FFF2-40B4-BE49-F238E27FC236}">
                <a16:creationId xmlns:a16="http://schemas.microsoft.com/office/drawing/2014/main" id="{E6E09EA4-3C8D-574D-94F9-FC38055D389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5511" b="20688"/>
          <a:stretch/>
        </p:blipFill>
        <p:spPr bwMode="auto">
          <a:xfrm>
            <a:off x="20" y="4472610"/>
            <a:ext cx="4848284" cy="238539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0F18AE98-C8A7-4345-9B40-0307A9698C3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761517372"/>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Shape 22">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576D8C6-1743-DE47-A364-B2F213D58449}"/>
              </a:ext>
            </a:extLst>
          </p:cNvPr>
          <p:cNvSpPr>
            <a:spLocks noGrp="1"/>
          </p:cNvSpPr>
          <p:nvPr>
            <p:ph type="title"/>
          </p:nvPr>
        </p:nvSpPr>
        <p:spPr>
          <a:xfrm>
            <a:off x="567409" y="985137"/>
            <a:ext cx="4334374" cy="4560970"/>
          </a:xfrm>
        </p:spPr>
        <p:txBody>
          <a:bodyPr>
            <a:noAutofit/>
          </a:bodyPr>
          <a:lstStyle/>
          <a:p>
            <a:br>
              <a:rPr lang="en-US" sz="2800">
                <a:solidFill>
                  <a:srgbClr val="FFFFFF"/>
                </a:solidFill>
                <a:latin typeface="+mn-lt"/>
              </a:rPr>
            </a:br>
            <a:endParaRPr lang="en-US" sz="2400" dirty="0">
              <a:solidFill>
                <a:srgbClr val="FFFFFF"/>
              </a:solidFill>
              <a:latin typeface="+mn-lt"/>
            </a:endParaRPr>
          </a:p>
        </p:txBody>
      </p:sp>
      <p:sp>
        <p:nvSpPr>
          <p:cNvPr id="25"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a:extLst>
              <a:ext uri="{FF2B5EF4-FFF2-40B4-BE49-F238E27FC236}">
                <a16:creationId xmlns:a16="http://schemas.microsoft.com/office/drawing/2014/main" id="{43244AB2-E73A-C542-B894-9F6DD53BC215}"/>
              </a:ext>
            </a:extLst>
          </p:cNvPr>
          <p:cNvSpPr>
            <a:spLocks noGrp="1"/>
          </p:cNvSpPr>
          <p:nvPr>
            <p:ph idx="1"/>
          </p:nvPr>
        </p:nvSpPr>
        <p:spPr>
          <a:xfrm>
            <a:off x="4879033" y="1488921"/>
            <a:ext cx="6698447" cy="4334629"/>
          </a:xfrm>
        </p:spPr>
        <p:txBody>
          <a:bodyPr anchor="ctr">
            <a:normAutofit fontScale="92500" lnSpcReduction="10000"/>
          </a:bodyPr>
          <a:lstStyle/>
          <a:p>
            <a:pPr marL="0" indent="0">
              <a:buNone/>
            </a:pPr>
            <a:r>
              <a:rPr lang="ru-RU" dirty="0" err="1"/>
              <a:t>Благовествование</a:t>
            </a:r>
            <a:r>
              <a:rPr lang="ru-RU" dirty="0"/>
              <a:t> — это нечто больше, чем произнесение проповедей…</a:t>
            </a:r>
            <a:r>
              <a:rPr lang="en-US" dirty="0">
                <a:solidFill>
                  <a:srgbClr val="FEFFFF"/>
                </a:solidFill>
              </a:rPr>
              <a:t> </a:t>
            </a:r>
            <a:r>
              <a:rPr lang="ru-RU" dirty="0"/>
              <a:t>Мой долг — призвать всех членов Церкви, всех истинных миссионеров, всех, кто верит в весть третьего ангела, всех, удерживающих ногу свою ради субботы, обратить внимание на весть, содержащуюся в 58-й главе Книги пророка Исаии. Соединение христоподобного труда ради тела и христоподобного труда ради души есть истинное толкование Евангелия.</a:t>
            </a:r>
            <a:r>
              <a:rPr lang="en-US" dirty="0">
                <a:solidFill>
                  <a:srgbClr val="FEFFFF"/>
                </a:solidFill>
              </a:rPr>
              <a:t> </a:t>
            </a:r>
            <a:endParaRPr lang="ru-RU" dirty="0">
              <a:solidFill>
                <a:srgbClr val="FEFFFF"/>
              </a:solidFill>
            </a:endParaRPr>
          </a:p>
          <a:p>
            <a:pPr marL="0" indent="0">
              <a:buNone/>
            </a:pPr>
            <a:r>
              <a:rPr lang="ru-RU" sz="2400" i="1" dirty="0">
                <a:solidFill>
                  <a:srgbClr val="FEFFFF"/>
                </a:solidFill>
                <a:latin typeface="+mj-lt"/>
              </a:rPr>
              <a:t>Служение благотворительности, с. </a:t>
            </a:r>
            <a:r>
              <a:rPr lang="en-US" sz="2400" dirty="0">
                <a:solidFill>
                  <a:srgbClr val="FEFFFF"/>
                </a:solidFill>
                <a:latin typeface="+mj-lt"/>
              </a:rPr>
              <a:t>32-33</a:t>
            </a:r>
          </a:p>
        </p:txBody>
      </p:sp>
      <p:sp>
        <p:nvSpPr>
          <p:cNvPr id="4" name="TextBox 3">
            <a:extLst>
              <a:ext uri="{FF2B5EF4-FFF2-40B4-BE49-F238E27FC236}">
                <a16:creationId xmlns:a16="http://schemas.microsoft.com/office/drawing/2014/main" id="{7F1B0DD6-B6FC-284D-AACD-B73C55157FFE}"/>
              </a:ext>
            </a:extLst>
          </p:cNvPr>
          <p:cNvSpPr txBox="1"/>
          <p:nvPr/>
        </p:nvSpPr>
        <p:spPr>
          <a:xfrm>
            <a:off x="1013225" y="1149587"/>
            <a:ext cx="3043793" cy="2985433"/>
          </a:xfrm>
          <a:prstGeom prst="rect">
            <a:avLst/>
          </a:prstGeom>
          <a:noFill/>
        </p:spPr>
        <p:txBody>
          <a:bodyPr wrap="square" rtlCol="0">
            <a:spAutoFit/>
          </a:bodyPr>
          <a:lstStyle/>
          <a:p>
            <a:pPr algn="ctr"/>
            <a:r>
              <a:rPr lang="ru-RU" sz="4000" dirty="0">
                <a:solidFill>
                  <a:schemeClr val="bg1"/>
                </a:solidFill>
              </a:rPr>
              <a:t>Проповедь вечного евангелия</a:t>
            </a:r>
            <a:endParaRPr lang="en-US" sz="4000" dirty="0">
              <a:solidFill>
                <a:schemeClr val="bg1"/>
              </a:solidFill>
            </a:endParaRPr>
          </a:p>
          <a:p>
            <a:pPr algn="ctr"/>
            <a:endParaRPr lang="en-US" sz="4000" dirty="0">
              <a:solidFill>
                <a:schemeClr val="bg1"/>
              </a:solidFill>
            </a:endParaRPr>
          </a:p>
          <a:p>
            <a:pPr algn="ctr"/>
            <a:r>
              <a:rPr lang="ru-RU" sz="2800" i="1" dirty="0">
                <a:solidFill>
                  <a:schemeClr val="bg1"/>
                </a:solidFill>
              </a:rPr>
              <a:t>служение</a:t>
            </a:r>
            <a:endParaRPr lang="en-US" sz="2800" i="1" dirty="0">
              <a:solidFill>
                <a:schemeClr val="bg1"/>
              </a:solidFill>
            </a:endParaRPr>
          </a:p>
        </p:txBody>
      </p:sp>
    </p:spTree>
    <p:extLst>
      <p:ext uri="{BB962C8B-B14F-4D97-AF65-F5344CB8AC3E}">
        <p14:creationId xmlns:p14="http://schemas.microsoft.com/office/powerpoint/2010/main" val="3490572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May be an image of 2 people and child">
            <a:extLst>
              <a:ext uri="{FF2B5EF4-FFF2-40B4-BE49-F238E27FC236}">
                <a16:creationId xmlns:a16="http://schemas.microsoft.com/office/drawing/2014/main" id="{FA7A69EA-B2FF-B24C-BC95-EAE7D489BFBF}"/>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1291" r="5473"/>
          <a:stretch/>
        </p:blipFill>
        <p:spPr bwMode="auto">
          <a:xfrm>
            <a:off x="5797543" y="10"/>
            <a:ext cx="6394152" cy="6857990"/>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70">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3" name="Content Placeholder 2">
            <a:extLst>
              <a:ext uri="{FF2B5EF4-FFF2-40B4-BE49-F238E27FC236}">
                <a16:creationId xmlns:a16="http://schemas.microsoft.com/office/drawing/2014/main" id="{310859CB-564F-6D43-B96C-0E955F51ACC8}"/>
              </a:ext>
            </a:extLst>
          </p:cNvPr>
          <p:cNvSpPr>
            <a:spLocks noGrp="1"/>
          </p:cNvSpPr>
          <p:nvPr>
            <p:ph idx="1"/>
          </p:nvPr>
        </p:nvSpPr>
        <p:spPr>
          <a:xfrm>
            <a:off x="804997" y="1622323"/>
            <a:ext cx="4706803" cy="4438650"/>
          </a:xfrm>
        </p:spPr>
        <p:txBody>
          <a:bodyPr anchor="ctr">
            <a:normAutofit lnSpcReduction="10000"/>
          </a:bodyPr>
          <a:lstStyle/>
          <a:p>
            <a:pPr marL="0" indent="0">
              <a:buNone/>
            </a:pPr>
            <a:r>
              <a:rPr lang="ru-RU" dirty="0">
                <a:solidFill>
                  <a:srgbClr val="000000"/>
                </a:solidFill>
              </a:rPr>
              <a:t>Весть третьего ангела открывает великую спасительную истину для этого времени. Его истины </a:t>
            </a:r>
            <a:r>
              <a:rPr lang="ru-RU" u="sng" dirty="0">
                <a:solidFill>
                  <a:srgbClr val="000000"/>
                </a:solidFill>
              </a:rPr>
              <a:t>постоянно раскрываются</a:t>
            </a:r>
            <a:r>
              <a:rPr lang="ru-RU" dirty="0">
                <a:solidFill>
                  <a:srgbClr val="000000"/>
                </a:solidFill>
              </a:rPr>
              <a:t>, и Божий замысел состоит в том, чтобы даже дети и молодёжь разумно понимали, чего требует Бог. </a:t>
            </a:r>
            <a:r>
              <a:rPr lang="en-US" dirty="0">
                <a:solidFill>
                  <a:srgbClr val="000000"/>
                </a:solidFill>
              </a:rPr>
              <a:t>      </a:t>
            </a:r>
          </a:p>
          <a:p>
            <a:pPr marL="0" indent="0">
              <a:buNone/>
            </a:pPr>
            <a:endParaRPr lang="en-US" sz="2000" i="1" dirty="0">
              <a:solidFill>
                <a:srgbClr val="000000"/>
              </a:solidFill>
            </a:endParaRPr>
          </a:p>
          <a:p>
            <a:pPr marL="0" indent="0">
              <a:buNone/>
            </a:pPr>
            <a:r>
              <a:rPr lang="ru-RU" sz="1800" i="1" dirty="0">
                <a:solidFill>
                  <a:srgbClr val="000000"/>
                </a:solidFill>
              </a:rPr>
              <a:t>Рукопись </a:t>
            </a:r>
            <a:r>
              <a:rPr lang="en-US" sz="1800" dirty="0">
                <a:solidFill>
                  <a:srgbClr val="000000"/>
                </a:solidFill>
              </a:rPr>
              <a:t>67, 1909, </a:t>
            </a:r>
            <a:r>
              <a:rPr lang="ru-RU" sz="1800" dirty="0">
                <a:solidFill>
                  <a:srgbClr val="000000"/>
                </a:solidFill>
              </a:rPr>
              <a:t>с</a:t>
            </a:r>
            <a:r>
              <a:rPr lang="en-US" sz="1800" dirty="0">
                <a:solidFill>
                  <a:srgbClr val="000000"/>
                </a:solidFill>
              </a:rPr>
              <a:t>. 3</a:t>
            </a:r>
          </a:p>
          <a:p>
            <a:pPr marL="0" indent="0">
              <a:buNone/>
            </a:pPr>
            <a:endParaRPr lang="en-US" sz="2000" dirty="0">
              <a:solidFill>
                <a:srgbClr val="000000"/>
              </a:solidFill>
            </a:endParaRPr>
          </a:p>
        </p:txBody>
      </p:sp>
    </p:spTree>
    <p:extLst>
      <p:ext uri="{BB962C8B-B14F-4D97-AF65-F5344CB8AC3E}">
        <p14:creationId xmlns:p14="http://schemas.microsoft.com/office/powerpoint/2010/main" val="33018270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D0E8E8-C530-4B2D-A01A-CCD47590B6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27E3B2-3796-3E4B-8B7A-D23F7A562B84}"/>
              </a:ext>
            </a:extLst>
          </p:cNvPr>
          <p:cNvSpPr>
            <a:spLocks noGrp="1"/>
          </p:cNvSpPr>
          <p:nvPr>
            <p:ph type="title"/>
          </p:nvPr>
        </p:nvSpPr>
        <p:spPr>
          <a:xfrm>
            <a:off x="1463040" y="1091821"/>
            <a:ext cx="3801581" cy="4674358"/>
          </a:xfrm>
        </p:spPr>
        <p:txBody>
          <a:bodyPr anchor="ctr">
            <a:normAutofit/>
          </a:bodyPr>
          <a:lstStyle/>
          <a:p>
            <a:endParaRPr lang="en-US" sz="6600">
              <a:solidFill>
                <a:schemeClr val="tx1">
                  <a:lumMod val="85000"/>
                  <a:lumOff val="15000"/>
                </a:schemeClr>
              </a:solidFill>
            </a:endParaRPr>
          </a:p>
        </p:txBody>
      </p:sp>
      <p:sp>
        <p:nvSpPr>
          <p:cNvPr id="10" name="Freeform: Shape 9">
            <a:extLst>
              <a:ext uri="{FF2B5EF4-FFF2-40B4-BE49-F238E27FC236}">
                <a16:creationId xmlns:a16="http://schemas.microsoft.com/office/drawing/2014/main" id="{53472F09-8E00-4E02-9034-0A382CF663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15915" y="727306"/>
            <a:ext cx="4639824" cy="4639824"/>
          </a:xfrm>
          <a:custGeom>
            <a:avLst/>
            <a:gdLst>
              <a:gd name="connsiteX0" fmla="*/ 2319912 w 4639824"/>
              <a:gd name="connsiteY0" fmla="*/ 0 h 4639824"/>
              <a:gd name="connsiteX1" fmla="*/ 4639824 w 4639824"/>
              <a:gd name="connsiteY1" fmla="*/ 2319912 h 4639824"/>
              <a:gd name="connsiteX2" fmla="*/ 2319912 w 4639824"/>
              <a:gd name="connsiteY2" fmla="*/ 4639824 h 4639824"/>
              <a:gd name="connsiteX3" fmla="*/ 0 w 4639824"/>
              <a:gd name="connsiteY3" fmla="*/ 2319912 h 4639824"/>
              <a:gd name="connsiteX4" fmla="*/ 2319912 w 4639824"/>
              <a:gd name="connsiteY4" fmla="*/ 0 h 4639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9824" h="4639824">
                <a:moveTo>
                  <a:pt x="2319912" y="0"/>
                </a:moveTo>
                <a:cubicBezTo>
                  <a:pt x="3601164" y="0"/>
                  <a:pt x="4639824" y="1038660"/>
                  <a:pt x="4639824" y="2319912"/>
                </a:cubicBezTo>
                <a:cubicBezTo>
                  <a:pt x="4639824" y="3601164"/>
                  <a:pt x="3601164" y="4639824"/>
                  <a:pt x="2319912" y="4639824"/>
                </a:cubicBezTo>
                <a:cubicBezTo>
                  <a:pt x="1038660" y="4639824"/>
                  <a:pt x="0" y="3601164"/>
                  <a:pt x="0" y="2319912"/>
                </a:cubicBezTo>
                <a:cubicBezTo>
                  <a:pt x="0" y="1038660"/>
                  <a:pt x="1038660" y="0"/>
                  <a:pt x="2319912" y="0"/>
                </a:cubicBezTo>
                <a:close/>
              </a:path>
            </a:pathLst>
          </a:cu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Oval 11">
            <a:extLst>
              <a:ext uri="{FF2B5EF4-FFF2-40B4-BE49-F238E27FC236}">
                <a16:creationId xmlns:a16="http://schemas.microsoft.com/office/drawing/2014/main" id="{4DA077B8-7326-4434-87ED-77DF3CF3DC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07227" y="1253852"/>
            <a:ext cx="457200" cy="457200"/>
          </a:xfrm>
          <a:prstGeom prst="ellipse">
            <a:avLst/>
          </a:pr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F79CDED1-AC9C-4A80-B334-1309DEAD54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480791" y="0"/>
            <a:ext cx="2229415" cy="1711051"/>
          </a:xfrm>
          <a:custGeom>
            <a:avLst/>
            <a:gdLst>
              <a:gd name="connsiteX0" fmla="*/ 1731031 w 2229415"/>
              <a:gd name="connsiteY0" fmla="*/ 1711051 h 1711051"/>
              <a:gd name="connsiteX1" fmla="*/ 2229415 w 2229415"/>
              <a:gd name="connsiteY1" fmla="*/ 1711051 h 1711051"/>
              <a:gd name="connsiteX2" fmla="*/ 2220570 w 2229415"/>
              <a:gd name="connsiteY2" fmla="*/ 1665525 h 1711051"/>
              <a:gd name="connsiteX3" fmla="*/ 118985 w 2229415"/>
              <a:gd name="connsiteY3" fmla="*/ 3008 h 1711051"/>
              <a:gd name="connsiteX4" fmla="*/ 0 w 2229415"/>
              <a:gd name="connsiteY4" fmla="*/ 0 h 1711051"/>
              <a:gd name="connsiteX5" fmla="*/ 0 w 2229415"/>
              <a:gd name="connsiteY5" fmla="*/ 474250 h 1711051"/>
              <a:gd name="connsiteX6" fmla="*/ 187921 w 2229415"/>
              <a:gd name="connsiteY6" fmla="*/ 483739 h 1711051"/>
              <a:gd name="connsiteX7" fmla="*/ 1656728 w 2229415"/>
              <a:gd name="connsiteY7" fmla="*/ 1515386 h 1711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29415" h="1711051">
                <a:moveTo>
                  <a:pt x="1731031" y="1711051"/>
                </a:moveTo>
                <a:lnTo>
                  <a:pt x="2229415" y="1711051"/>
                </a:lnTo>
                <a:lnTo>
                  <a:pt x="2220570" y="1665525"/>
                </a:lnTo>
                <a:cubicBezTo>
                  <a:pt x="1951414" y="739745"/>
                  <a:pt x="1119014" y="53700"/>
                  <a:pt x="118985" y="3008"/>
                </a:cubicBezTo>
                <a:lnTo>
                  <a:pt x="0" y="0"/>
                </a:lnTo>
                <a:lnTo>
                  <a:pt x="0" y="474250"/>
                </a:lnTo>
                <a:lnTo>
                  <a:pt x="187921" y="483739"/>
                </a:lnTo>
                <a:cubicBezTo>
                  <a:pt x="836687" y="549625"/>
                  <a:pt x="1385706" y="952924"/>
                  <a:pt x="1656728" y="1515386"/>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Oval 15">
            <a:extLst>
              <a:ext uri="{FF2B5EF4-FFF2-40B4-BE49-F238E27FC236}">
                <a16:creationId xmlns:a16="http://schemas.microsoft.com/office/drawing/2014/main" id="{FD961BDC-5B67-481B-B628-6C15F4724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88704" y="3819513"/>
            <a:ext cx="731520" cy="731520"/>
          </a:xfrm>
          <a:prstGeom prst="ellipse">
            <a:avLst/>
          </a:prstGeom>
          <a:solidFill>
            <a:schemeClr val="accent6">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6CC263E-5CD3-42BB-99F8-3C062C4B5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50573" y="4944229"/>
            <a:ext cx="1645920" cy="1645920"/>
          </a:xfrm>
          <a:prstGeom prst="ellipse">
            <a:avLst/>
          </a:prstGeom>
          <a:solidFill>
            <a:schemeClr val="tx1">
              <a:lumMod val="75000"/>
              <a:lumOff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1655405-45AB-DE49-BDCB-0AA2121DAF88}"/>
              </a:ext>
            </a:extLst>
          </p:cNvPr>
          <p:cNvSpPr>
            <a:spLocks noGrp="1"/>
          </p:cNvSpPr>
          <p:nvPr>
            <p:ph idx="1"/>
          </p:nvPr>
        </p:nvSpPr>
        <p:spPr>
          <a:xfrm>
            <a:off x="5715915" y="734092"/>
            <a:ext cx="4639824" cy="4925246"/>
          </a:xfrm>
        </p:spPr>
        <p:txBody>
          <a:bodyPr anchor="ctr">
            <a:normAutofit/>
          </a:bodyPr>
          <a:lstStyle/>
          <a:p>
            <a:pPr marL="0" indent="0" algn="ctr">
              <a:buNone/>
            </a:pPr>
            <a:r>
              <a:rPr lang="ru-RU" dirty="0">
                <a:solidFill>
                  <a:srgbClr val="FFFFFF"/>
                </a:solidFill>
              </a:rPr>
              <a:t>Есть ли бальзам в </a:t>
            </a:r>
            <a:r>
              <a:rPr lang="ru-RU" dirty="0" err="1">
                <a:solidFill>
                  <a:srgbClr val="FFFFFF"/>
                </a:solidFill>
              </a:rPr>
              <a:t>Галааде</a:t>
            </a:r>
            <a:r>
              <a:rPr lang="ru-RU" dirty="0">
                <a:solidFill>
                  <a:srgbClr val="FFFFFF"/>
                </a:solidFill>
              </a:rPr>
              <a:t> для пасторской семьи?</a:t>
            </a:r>
            <a:endParaRPr lang="en-US" sz="1700" dirty="0">
              <a:solidFill>
                <a:srgbClr val="FFFFFF"/>
              </a:solidFill>
            </a:endParaRPr>
          </a:p>
        </p:txBody>
      </p:sp>
    </p:spTree>
    <p:extLst>
      <p:ext uri="{BB962C8B-B14F-4D97-AF65-F5344CB8AC3E}">
        <p14:creationId xmlns:p14="http://schemas.microsoft.com/office/powerpoint/2010/main" val="40481609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97259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2DE6DC-C852-C542-8E44-A33DFB9DC2A0}"/>
              </a:ext>
            </a:extLst>
          </p:cNvPr>
          <p:cNvSpPr>
            <a:spLocks noGrp="1"/>
          </p:cNvSpPr>
          <p:nvPr>
            <p:ph type="title"/>
          </p:nvPr>
        </p:nvSpPr>
        <p:spPr>
          <a:xfrm>
            <a:off x="651307" y="640081"/>
            <a:ext cx="3377183" cy="3681976"/>
          </a:xfrm>
          <a:noFill/>
        </p:spPr>
        <p:txBody>
          <a:bodyPr vert="horz" lIns="91440" tIns="45720" rIns="91440" bIns="45720" rtlCol="0" anchor="b">
            <a:normAutofit/>
          </a:bodyPr>
          <a:lstStyle/>
          <a:p>
            <a:endParaRPr lang="en-US" sz="3700" i="1" dirty="0"/>
          </a:p>
        </p:txBody>
      </p:sp>
      <p:pic>
        <p:nvPicPr>
          <p:cNvPr id="5" name="Content Placeholder 4" descr="A picture containing shelf, book, sitting, photo&#10;&#10;Description automatically generated">
            <a:extLst>
              <a:ext uri="{FF2B5EF4-FFF2-40B4-BE49-F238E27FC236}">
                <a16:creationId xmlns:a16="http://schemas.microsoft.com/office/drawing/2014/main" id="{E8A33B9F-1957-4241-9F75-A9EEFD827B5F}"/>
              </a:ext>
            </a:extLst>
          </p:cNvPr>
          <p:cNvPicPr>
            <a:picLocks noGrp="1" noChangeAspect="1"/>
          </p:cNvPicPr>
          <p:nvPr>
            <p:ph idx="1"/>
          </p:nvPr>
        </p:nvPicPr>
        <p:blipFill rotWithShape="1">
          <a:blip r:embed="rId3"/>
          <a:srcRect t="8836" r="-1" b="6257"/>
          <a:stretch/>
        </p:blipFill>
        <p:spPr>
          <a:xfrm rot="5400000">
            <a:off x="4871055" y="-357434"/>
            <a:ext cx="7104187" cy="7537704"/>
          </a:xfrm>
          <a:prstGeom prst="rect">
            <a:avLst/>
          </a:prstGeom>
        </p:spPr>
      </p:pic>
      <p:sp>
        <p:nvSpPr>
          <p:cNvPr id="3" name="Rectangle 2">
            <a:extLst>
              <a:ext uri="{FF2B5EF4-FFF2-40B4-BE49-F238E27FC236}">
                <a16:creationId xmlns:a16="http://schemas.microsoft.com/office/drawing/2014/main" id="{4DD9C754-07A3-9B4A-BD4C-8D7C762C0E7E}"/>
              </a:ext>
            </a:extLst>
          </p:cNvPr>
          <p:cNvSpPr/>
          <p:nvPr/>
        </p:nvSpPr>
        <p:spPr>
          <a:xfrm>
            <a:off x="6095999" y="4572001"/>
            <a:ext cx="5452872" cy="1655064"/>
          </a:xfrm>
          <a:prstGeom prst="rect">
            <a:avLst/>
          </a:prstGeom>
        </p:spPr>
        <p:txBody>
          <a:bodyPr vert="horz" lIns="91440" tIns="45720" rIns="91440" bIns="45720" rtlCol="0" anchor="t">
            <a:normAutofit/>
          </a:bodyPr>
          <a:lstStyle/>
          <a:p>
            <a:pPr>
              <a:lnSpc>
                <a:spcPct val="110000"/>
              </a:lnSpc>
              <a:spcAft>
                <a:spcPts val="600"/>
              </a:spcAft>
            </a:pPr>
            <a:endParaRPr lang="en-US" sz="2000" dirty="0"/>
          </a:p>
        </p:txBody>
      </p:sp>
    </p:spTree>
    <p:extLst>
      <p:ext uri="{BB962C8B-B14F-4D97-AF65-F5344CB8AC3E}">
        <p14:creationId xmlns:p14="http://schemas.microsoft.com/office/powerpoint/2010/main" val="20458030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97259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2DE6DC-C852-C542-8E44-A33DFB9DC2A0}"/>
              </a:ext>
            </a:extLst>
          </p:cNvPr>
          <p:cNvSpPr>
            <a:spLocks noGrp="1"/>
          </p:cNvSpPr>
          <p:nvPr>
            <p:ph type="title"/>
          </p:nvPr>
        </p:nvSpPr>
        <p:spPr>
          <a:xfrm>
            <a:off x="651307" y="1991031"/>
            <a:ext cx="3377183" cy="2331025"/>
          </a:xfrm>
          <a:noFill/>
        </p:spPr>
        <p:txBody>
          <a:bodyPr vert="horz" lIns="91440" tIns="45720" rIns="91440" bIns="45720" rtlCol="0" anchor="b">
            <a:normAutofit/>
          </a:bodyPr>
          <a:lstStyle/>
          <a:p>
            <a:r>
              <a:rPr lang="en-US" sz="2800" i="1" dirty="0"/>
              <a:t>“</a:t>
            </a:r>
            <a:r>
              <a:rPr lang="ru-RU" sz="2800" i="1" dirty="0"/>
              <a:t>Но пока они помогают спасать жизни, кто поможет им?</a:t>
            </a:r>
            <a:r>
              <a:rPr lang="en-US" sz="2800" i="1" dirty="0"/>
              <a:t>”</a:t>
            </a:r>
            <a:br>
              <a:rPr lang="en-US" sz="3700" i="1" dirty="0"/>
            </a:br>
            <a:endParaRPr lang="en-US" sz="3700" i="1" dirty="0"/>
          </a:p>
        </p:txBody>
      </p:sp>
      <p:pic>
        <p:nvPicPr>
          <p:cNvPr id="5" name="Content Placeholder 4" descr="A picture containing shelf, book, sitting, photo&#10;&#10;Description automatically generated">
            <a:extLst>
              <a:ext uri="{FF2B5EF4-FFF2-40B4-BE49-F238E27FC236}">
                <a16:creationId xmlns:a16="http://schemas.microsoft.com/office/drawing/2014/main" id="{E8A33B9F-1957-4241-9F75-A9EEFD827B5F}"/>
              </a:ext>
            </a:extLst>
          </p:cNvPr>
          <p:cNvPicPr>
            <a:picLocks noGrp="1" noChangeAspect="1"/>
          </p:cNvPicPr>
          <p:nvPr>
            <p:ph idx="1"/>
          </p:nvPr>
        </p:nvPicPr>
        <p:blipFill rotWithShape="1">
          <a:blip r:embed="rId3"/>
          <a:srcRect t="8836" r="-1" b="6257"/>
          <a:stretch/>
        </p:blipFill>
        <p:spPr>
          <a:xfrm rot="5400000">
            <a:off x="4871055" y="-357434"/>
            <a:ext cx="7104187" cy="7537704"/>
          </a:xfrm>
          <a:prstGeom prst="rect">
            <a:avLst/>
          </a:prstGeom>
        </p:spPr>
      </p:pic>
      <p:sp>
        <p:nvSpPr>
          <p:cNvPr id="3" name="Rectangle 2">
            <a:extLst>
              <a:ext uri="{FF2B5EF4-FFF2-40B4-BE49-F238E27FC236}">
                <a16:creationId xmlns:a16="http://schemas.microsoft.com/office/drawing/2014/main" id="{4DD9C754-07A3-9B4A-BD4C-8D7C762C0E7E}"/>
              </a:ext>
            </a:extLst>
          </p:cNvPr>
          <p:cNvSpPr/>
          <p:nvPr/>
        </p:nvSpPr>
        <p:spPr>
          <a:xfrm>
            <a:off x="6095999" y="4572001"/>
            <a:ext cx="5452872" cy="1655064"/>
          </a:xfrm>
          <a:prstGeom prst="rect">
            <a:avLst/>
          </a:prstGeom>
        </p:spPr>
        <p:txBody>
          <a:bodyPr vert="horz" lIns="91440" tIns="45720" rIns="91440" bIns="45720" rtlCol="0" anchor="t">
            <a:normAutofit/>
          </a:bodyPr>
          <a:lstStyle/>
          <a:p>
            <a:pPr>
              <a:lnSpc>
                <a:spcPct val="110000"/>
              </a:lnSpc>
              <a:spcAft>
                <a:spcPts val="600"/>
              </a:spcAft>
            </a:pPr>
            <a:endParaRPr lang="en-US" sz="2000" dirty="0"/>
          </a:p>
        </p:txBody>
      </p:sp>
    </p:spTree>
    <p:extLst>
      <p:ext uri="{BB962C8B-B14F-4D97-AF65-F5344CB8AC3E}">
        <p14:creationId xmlns:p14="http://schemas.microsoft.com/office/powerpoint/2010/main" val="6465044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557A916-FDD1-44A1-A7A1-70009FD6B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F15952-C457-054A-9A32-288CC1240E70}"/>
              </a:ext>
            </a:extLst>
          </p:cNvPr>
          <p:cNvSpPr>
            <a:spLocks noGrp="1"/>
          </p:cNvSpPr>
          <p:nvPr>
            <p:ph type="title"/>
          </p:nvPr>
        </p:nvSpPr>
        <p:spPr>
          <a:xfrm>
            <a:off x="8006085" y="1470990"/>
            <a:ext cx="3689091" cy="3777665"/>
          </a:xfrm>
        </p:spPr>
        <p:txBody>
          <a:bodyPr anchor="t">
            <a:normAutofit/>
          </a:bodyPr>
          <a:lstStyle/>
          <a:p>
            <a:endParaRPr lang="en-US"/>
          </a:p>
        </p:txBody>
      </p:sp>
      <p:sp>
        <p:nvSpPr>
          <p:cNvPr id="10" name="Freeform: Shape 9">
            <a:extLst>
              <a:ext uri="{FF2B5EF4-FFF2-40B4-BE49-F238E27FC236}">
                <a16:creationId xmlns:a16="http://schemas.microsoft.com/office/drawing/2014/main" id="{4B874C19-9B23-4B12-823E-D67615A9B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743949" cy="6858000"/>
          </a:xfrm>
          <a:custGeom>
            <a:avLst/>
            <a:gdLst>
              <a:gd name="connsiteX0" fmla="*/ 956085 w 7743949"/>
              <a:gd name="connsiteY0" fmla="*/ 2071857 h 6858000"/>
              <a:gd name="connsiteX1" fmla="*/ 4999548 w 7743949"/>
              <a:gd name="connsiteY1" fmla="*/ 2071857 h 6858000"/>
              <a:gd name="connsiteX2" fmla="*/ 5619604 w 7743949"/>
              <a:gd name="connsiteY2" fmla="*/ 2437296 h 6858000"/>
              <a:gd name="connsiteX3" fmla="*/ 7645701 w 7743949"/>
              <a:gd name="connsiteY3" fmla="*/ 5926372 h 6858000"/>
              <a:gd name="connsiteX4" fmla="*/ 7645701 w 7743949"/>
              <a:gd name="connsiteY4" fmla="*/ 6639850 h 6858000"/>
              <a:gd name="connsiteX5" fmla="*/ 7538856 w 7743949"/>
              <a:gd name="connsiteY5" fmla="*/ 6823844 h 6858000"/>
              <a:gd name="connsiteX6" fmla="*/ 7519022 w 7743949"/>
              <a:gd name="connsiteY6" fmla="*/ 6858000 h 6858000"/>
              <a:gd name="connsiteX7" fmla="*/ 0 w 7743949"/>
              <a:gd name="connsiteY7" fmla="*/ 6858000 h 6858000"/>
              <a:gd name="connsiteX8" fmla="*/ 0 w 7743949"/>
              <a:gd name="connsiteY8" fmla="*/ 3003362 h 6858000"/>
              <a:gd name="connsiteX9" fmla="*/ 144017 w 7743949"/>
              <a:gd name="connsiteY9" fmla="*/ 2754282 h 6858000"/>
              <a:gd name="connsiteX10" fmla="*/ 327296 w 7743949"/>
              <a:gd name="connsiteY10" fmla="*/ 2437296 h 6858000"/>
              <a:gd name="connsiteX11" fmla="*/ 956085 w 7743949"/>
              <a:gd name="connsiteY11" fmla="*/ 2071857 h 6858000"/>
              <a:gd name="connsiteX12" fmla="*/ 6281397 w 7743949"/>
              <a:gd name="connsiteY12" fmla="*/ 1163923 h 6858000"/>
              <a:gd name="connsiteX13" fmla="*/ 7148441 w 7743949"/>
              <a:gd name="connsiteY13" fmla="*/ 1163923 h 6858000"/>
              <a:gd name="connsiteX14" fmla="*/ 7281401 w 7743949"/>
              <a:gd name="connsiteY14" fmla="*/ 1242285 h 6858000"/>
              <a:gd name="connsiteX15" fmla="*/ 7715859 w 7743949"/>
              <a:gd name="connsiteY15" fmla="*/ 1990451 h 6858000"/>
              <a:gd name="connsiteX16" fmla="*/ 7715859 w 7743949"/>
              <a:gd name="connsiteY16" fmla="*/ 2143443 h 6858000"/>
              <a:gd name="connsiteX17" fmla="*/ 7281401 w 7743949"/>
              <a:gd name="connsiteY17" fmla="*/ 2891610 h 6858000"/>
              <a:gd name="connsiteX18" fmla="*/ 7148441 w 7743949"/>
              <a:gd name="connsiteY18" fmla="*/ 2969971 h 6858000"/>
              <a:gd name="connsiteX19" fmla="*/ 6281397 w 7743949"/>
              <a:gd name="connsiteY19" fmla="*/ 2969971 h 6858000"/>
              <a:gd name="connsiteX20" fmla="*/ 6146565 w 7743949"/>
              <a:gd name="connsiteY20" fmla="*/ 2891610 h 6858000"/>
              <a:gd name="connsiteX21" fmla="*/ 5713979 w 7743949"/>
              <a:gd name="connsiteY21" fmla="*/ 2143443 h 6858000"/>
              <a:gd name="connsiteX22" fmla="*/ 5713979 w 7743949"/>
              <a:gd name="connsiteY22" fmla="*/ 1990451 h 6858000"/>
              <a:gd name="connsiteX23" fmla="*/ 6146565 w 7743949"/>
              <a:gd name="connsiteY23" fmla="*/ 1242285 h 6858000"/>
              <a:gd name="connsiteX24" fmla="*/ 6281397 w 7743949"/>
              <a:gd name="connsiteY24" fmla="*/ 1163923 h 6858000"/>
              <a:gd name="connsiteX25" fmla="*/ 0 w 7743949"/>
              <a:gd name="connsiteY25" fmla="*/ 0 h 6858000"/>
              <a:gd name="connsiteX26" fmla="*/ 6600525 w 7743949"/>
              <a:gd name="connsiteY26" fmla="*/ 0 h 6858000"/>
              <a:gd name="connsiteX27" fmla="*/ 6486618 w 7743949"/>
              <a:gd name="connsiteY27" fmla="*/ 196155 h 6858000"/>
              <a:gd name="connsiteX28" fmla="*/ 5677553 w 7743949"/>
              <a:gd name="connsiteY28" fmla="*/ 1589421 h 6858000"/>
              <a:gd name="connsiteX29" fmla="*/ 5057496 w 7743949"/>
              <a:gd name="connsiteY29" fmla="*/ 1954861 h 6858000"/>
              <a:gd name="connsiteX30" fmla="*/ 1014033 w 7743949"/>
              <a:gd name="connsiteY30" fmla="*/ 1954861 h 6858000"/>
              <a:gd name="connsiteX31" fmla="*/ 385244 w 7743949"/>
              <a:gd name="connsiteY31" fmla="*/ 1589421 h 6858000"/>
              <a:gd name="connsiteX32" fmla="*/ 69234 w 7743949"/>
              <a:gd name="connsiteY32" fmla="*/ 1042874 h 6858000"/>
              <a:gd name="connsiteX33" fmla="*/ 0 w 7743949"/>
              <a:gd name="connsiteY33" fmla="*/ 923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743949" h="6858000">
                <a:moveTo>
                  <a:pt x="956085" y="2071857"/>
                </a:moveTo>
                <a:cubicBezTo>
                  <a:pt x="956085" y="2071857"/>
                  <a:pt x="956085" y="2071857"/>
                  <a:pt x="4999548" y="2071857"/>
                </a:cubicBezTo>
                <a:cubicBezTo>
                  <a:pt x="5252811" y="2071857"/>
                  <a:pt x="5497339" y="2211072"/>
                  <a:pt x="5619604" y="2437296"/>
                </a:cubicBezTo>
                <a:cubicBezTo>
                  <a:pt x="5619604" y="2437296"/>
                  <a:pt x="5619604" y="2437296"/>
                  <a:pt x="7645701" y="5926372"/>
                </a:cubicBezTo>
                <a:cubicBezTo>
                  <a:pt x="7776699" y="6143896"/>
                  <a:pt x="7776699" y="6422327"/>
                  <a:pt x="7645701" y="6639850"/>
                </a:cubicBezTo>
                <a:cubicBezTo>
                  <a:pt x="7645701" y="6639850"/>
                  <a:pt x="7645701" y="6639850"/>
                  <a:pt x="7538856" y="6823844"/>
                </a:cubicBezTo>
                <a:lnTo>
                  <a:pt x="7519022" y="6858000"/>
                </a:lnTo>
                <a:lnTo>
                  <a:pt x="0" y="6858000"/>
                </a:lnTo>
                <a:lnTo>
                  <a:pt x="0" y="3003362"/>
                </a:lnTo>
                <a:lnTo>
                  <a:pt x="144017" y="2754282"/>
                </a:lnTo>
                <a:cubicBezTo>
                  <a:pt x="203181" y="2651956"/>
                  <a:pt x="264254" y="2546330"/>
                  <a:pt x="327296" y="2437296"/>
                </a:cubicBezTo>
                <a:cubicBezTo>
                  <a:pt x="458294" y="2211072"/>
                  <a:pt x="694090" y="2071857"/>
                  <a:pt x="956085" y="2071857"/>
                </a:cubicBezTo>
                <a:close/>
                <a:moveTo>
                  <a:pt x="6281397" y="1163923"/>
                </a:moveTo>
                <a:cubicBezTo>
                  <a:pt x="6281397" y="1163923"/>
                  <a:pt x="6281397" y="1163923"/>
                  <a:pt x="7148441" y="1163923"/>
                </a:cubicBezTo>
                <a:cubicBezTo>
                  <a:pt x="7202749" y="1163923"/>
                  <a:pt x="7255183" y="1193775"/>
                  <a:pt x="7281401" y="1242285"/>
                </a:cubicBezTo>
                <a:cubicBezTo>
                  <a:pt x="7281401" y="1242285"/>
                  <a:pt x="7281401" y="1242285"/>
                  <a:pt x="7715859" y="1990451"/>
                </a:cubicBezTo>
                <a:cubicBezTo>
                  <a:pt x="7743949" y="2037095"/>
                  <a:pt x="7743949" y="2096799"/>
                  <a:pt x="7715859" y="2143443"/>
                </a:cubicBezTo>
                <a:cubicBezTo>
                  <a:pt x="7715859" y="2143443"/>
                  <a:pt x="7715859" y="2143443"/>
                  <a:pt x="7281401" y="2891610"/>
                </a:cubicBezTo>
                <a:cubicBezTo>
                  <a:pt x="7255183" y="2940119"/>
                  <a:pt x="7202749" y="2969971"/>
                  <a:pt x="7148441" y="2969971"/>
                </a:cubicBezTo>
                <a:cubicBezTo>
                  <a:pt x="7148441" y="2969971"/>
                  <a:pt x="7148441" y="2969971"/>
                  <a:pt x="6281397" y="2969971"/>
                </a:cubicBezTo>
                <a:cubicBezTo>
                  <a:pt x="6225217" y="2969971"/>
                  <a:pt x="6174655" y="2940119"/>
                  <a:pt x="6146565" y="2891610"/>
                </a:cubicBezTo>
                <a:cubicBezTo>
                  <a:pt x="6146565" y="2891610"/>
                  <a:pt x="6146565" y="2891610"/>
                  <a:pt x="5713979" y="2143443"/>
                </a:cubicBezTo>
                <a:cubicBezTo>
                  <a:pt x="5685889" y="2096799"/>
                  <a:pt x="5685889" y="2037095"/>
                  <a:pt x="5713979" y="1990451"/>
                </a:cubicBezTo>
                <a:cubicBezTo>
                  <a:pt x="5713979" y="1990451"/>
                  <a:pt x="5713979" y="1990451"/>
                  <a:pt x="6146565" y="1242285"/>
                </a:cubicBezTo>
                <a:cubicBezTo>
                  <a:pt x="6174655" y="1193775"/>
                  <a:pt x="6225217" y="1163923"/>
                  <a:pt x="6281397" y="1163923"/>
                </a:cubicBezTo>
                <a:close/>
                <a:moveTo>
                  <a:pt x="0" y="0"/>
                </a:moveTo>
                <a:lnTo>
                  <a:pt x="6600525" y="0"/>
                </a:lnTo>
                <a:lnTo>
                  <a:pt x="6486618" y="196155"/>
                </a:lnTo>
                <a:cubicBezTo>
                  <a:pt x="6261242" y="584267"/>
                  <a:pt x="5994130" y="1044253"/>
                  <a:pt x="5677553" y="1589421"/>
                </a:cubicBezTo>
                <a:cubicBezTo>
                  <a:pt x="5555288" y="1815646"/>
                  <a:pt x="5310759" y="1954861"/>
                  <a:pt x="5057496" y="1954861"/>
                </a:cubicBezTo>
                <a:cubicBezTo>
                  <a:pt x="5057496" y="1954861"/>
                  <a:pt x="5057496" y="1954861"/>
                  <a:pt x="1014033" y="1954861"/>
                </a:cubicBezTo>
                <a:cubicBezTo>
                  <a:pt x="752038" y="1954861"/>
                  <a:pt x="516243" y="1815646"/>
                  <a:pt x="385244" y="1589421"/>
                </a:cubicBezTo>
                <a:cubicBezTo>
                  <a:pt x="385244" y="1589421"/>
                  <a:pt x="385244" y="1589421"/>
                  <a:pt x="69234" y="1042874"/>
                </a:cubicBezTo>
                <a:lnTo>
                  <a:pt x="0" y="92313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61C58B84-001C-834F-BD01-35258587AF27}"/>
              </a:ext>
            </a:extLst>
          </p:cNvPr>
          <p:cNvSpPr>
            <a:spLocks noGrp="1"/>
          </p:cNvSpPr>
          <p:nvPr>
            <p:ph idx="1"/>
          </p:nvPr>
        </p:nvSpPr>
        <p:spPr>
          <a:xfrm>
            <a:off x="413697" y="2333051"/>
            <a:ext cx="5386005" cy="4362714"/>
          </a:xfrm>
        </p:spPr>
        <p:txBody>
          <a:bodyPr>
            <a:noAutofit/>
          </a:bodyPr>
          <a:lstStyle/>
          <a:p>
            <a:pPr marL="0" indent="0" algn="ctr">
              <a:buNone/>
            </a:pPr>
            <a:r>
              <a:rPr lang="ru-RU" sz="2400" dirty="0"/>
              <a:t>Господь спасает нас посредством того же евангелия, которое мы возвещаем другим</a:t>
            </a:r>
            <a:r>
              <a:rPr lang="en-US" sz="2400" dirty="0"/>
              <a:t>.</a:t>
            </a:r>
          </a:p>
          <a:p>
            <a:pPr marL="0" indent="0" algn="ctr">
              <a:buNone/>
            </a:pPr>
            <a:endParaRPr lang="en-US" sz="2400" dirty="0"/>
          </a:p>
          <a:p>
            <a:pPr marL="0" indent="0" algn="ctr">
              <a:buNone/>
            </a:pPr>
            <a:r>
              <a:rPr lang="ru-RU" sz="2400" dirty="0"/>
              <a:t>Весть, о которой мы проповедуем, является тем, в чём мы, пасторы, сами нуждаемся.</a:t>
            </a:r>
            <a:endParaRPr lang="en-US" sz="2400" dirty="0"/>
          </a:p>
          <a:p>
            <a:pPr marL="0" indent="0" algn="ctr">
              <a:buNone/>
            </a:pPr>
            <a:endParaRPr lang="en-US" sz="2400" dirty="0"/>
          </a:p>
          <a:p>
            <a:pPr marL="0" indent="0" algn="ctr">
              <a:buNone/>
            </a:pPr>
            <a:r>
              <a:rPr lang="en-US" sz="2400" dirty="0"/>
              <a:t>“</a:t>
            </a:r>
            <a:r>
              <a:rPr lang="ru-RU" sz="2400" dirty="0"/>
              <a:t>Проповедуй слово, настой во время и не во время</a:t>
            </a:r>
            <a:r>
              <a:rPr lang="en-US" sz="2400" dirty="0"/>
              <a:t>”</a:t>
            </a:r>
            <a:r>
              <a:rPr lang="ru-RU" sz="2400" dirty="0"/>
              <a:t>.</a:t>
            </a:r>
            <a:r>
              <a:rPr lang="en-US" sz="2400" dirty="0"/>
              <a:t> </a:t>
            </a:r>
          </a:p>
          <a:p>
            <a:pPr marL="0" indent="0" algn="ctr">
              <a:buNone/>
            </a:pPr>
            <a:r>
              <a:rPr lang="en-US" sz="2000" dirty="0"/>
              <a:t>2 </a:t>
            </a:r>
            <a:r>
              <a:rPr lang="ru-RU" sz="2000" dirty="0"/>
              <a:t>Тим</a:t>
            </a:r>
            <a:r>
              <a:rPr lang="en-US" sz="2000" dirty="0"/>
              <a:t>. 4:2</a:t>
            </a:r>
          </a:p>
        </p:txBody>
      </p:sp>
      <p:sp>
        <p:nvSpPr>
          <p:cNvPr id="4" name="Rectangle 3">
            <a:extLst>
              <a:ext uri="{FF2B5EF4-FFF2-40B4-BE49-F238E27FC236}">
                <a16:creationId xmlns:a16="http://schemas.microsoft.com/office/drawing/2014/main" id="{E5725D16-873E-154D-B5DD-B0291B30F64A}"/>
              </a:ext>
            </a:extLst>
          </p:cNvPr>
          <p:cNvSpPr/>
          <p:nvPr/>
        </p:nvSpPr>
        <p:spPr>
          <a:xfrm>
            <a:off x="249382" y="356261"/>
            <a:ext cx="5888660" cy="954107"/>
          </a:xfrm>
          <a:prstGeom prst="rect">
            <a:avLst/>
          </a:prstGeom>
        </p:spPr>
        <p:txBody>
          <a:bodyPr wrap="square">
            <a:spAutoFit/>
          </a:bodyPr>
          <a:lstStyle/>
          <a:p>
            <a:pPr algn="ctr"/>
            <a:r>
              <a:rPr lang="en-US" sz="2800" dirty="0">
                <a:solidFill>
                  <a:schemeClr val="bg1"/>
                </a:solidFill>
              </a:rPr>
              <a:t>“</a:t>
            </a:r>
            <a:r>
              <a:rPr lang="ru-RU" sz="2800" dirty="0">
                <a:solidFill>
                  <a:schemeClr val="bg1"/>
                </a:solidFill>
              </a:rPr>
              <a:t>Ибо и нам оно возвещено, </a:t>
            </a:r>
          </a:p>
          <a:p>
            <a:pPr algn="ctr"/>
            <a:r>
              <a:rPr lang="ru-RU" sz="2800" dirty="0">
                <a:solidFill>
                  <a:schemeClr val="bg1"/>
                </a:solidFill>
              </a:rPr>
              <a:t>как и тем</a:t>
            </a:r>
            <a:r>
              <a:rPr lang="en-US" sz="2800" dirty="0">
                <a:solidFill>
                  <a:schemeClr val="bg1"/>
                </a:solidFill>
              </a:rPr>
              <a:t>”</a:t>
            </a:r>
            <a:r>
              <a:rPr lang="ru-RU" sz="2800" dirty="0">
                <a:solidFill>
                  <a:schemeClr val="bg1"/>
                </a:solidFill>
              </a:rPr>
              <a:t>.</a:t>
            </a:r>
            <a:r>
              <a:rPr lang="en-US" sz="2800" dirty="0">
                <a:solidFill>
                  <a:schemeClr val="bg1"/>
                </a:solidFill>
              </a:rPr>
              <a:t> </a:t>
            </a:r>
            <a:r>
              <a:rPr lang="ru-RU" sz="2800" dirty="0">
                <a:solidFill>
                  <a:schemeClr val="bg1"/>
                </a:solidFill>
              </a:rPr>
              <a:t>Евр.</a:t>
            </a:r>
            <a:r>
              <a:rPr lang="en-US" sz="2400" dirty="0">
                <a:solidFill>
                  <a:schemeClr val="bg1"/>
                </a:solidFill>
              </a:rPr>
              <a:t> 4:2</a:t>
            </a:r>
          </a:p>
        </p:txBody>
      </p:sp>
    </p:spTree>
    <p:extLst>
      <p:ext uri="{BB962C8B-B14F-4D97-AF65-F5344CB8AC3E}">
        <p14:creationId xmlns:p14="http://schemas.microsoft.com/office/powerpoint/2010/main" val="25574638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 y="0"/>
            <a:ext cx="12192001" cy="6858000"/>
          </a:xfrm>
        </p:spPr>
      </p:pic>
    </p:spTree>
    <p:extLst>
      <p:ext uri="{BB962C8B-B14F-4D97-AF65-F5344CB8AC3E}">
        <p14:creationId xmlns:p14="http://schemas.microsoft.com/office/powerpoint/2010/main" val="42084487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2E4865">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24256" y="4767072"/>
            <a:ext cx="6594189" cy="1625210"/>
          </a:xfrm>
        </p:spPr>
        <p:txBody>
          <a:bodyPr>
            <a:normAutofit/>
          </a:bodyPr>
          <a:lstStyle/>
          <a:p>
            <a:pPr algn="ctr"/>
            <a:r>
              <a:rPr lang="ru-RU" sz="3600" dirty="0">
                <a:solidFill>
                  <a:srgbClr val="FFFFFF"/>
                </a:solidFill>
              </a:rPr>
              <a:t>ВЕСНА СЛУЖЕНИЯ</a:t>
            </a:r>
            <a:endParaRPr lang="en-US" sz="3700" dirty="0">
              <a:solidFill>
                <a:srgbClr val="FFFFFF"/>
              </a:solidFill>
            </a:endParaRPr>
          </a:p>
        </p:txBody>
      </p:sp>
      <p:sp>
        <p:nvSpPr>
          <p:cNvPr id="15" name="Rectangle 14">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sz="quarter" idx="13"/>
          </p:nvPr>
        </p:nvSpPr>
        <p:spPr>
          <a:xfrm>
            <a:off x="8029319" y="917725"/>
            <a:ext cx="3424739" cy="4852362"/>
          </a:xfrm>
        </p:spPr>
        <p:txBody>
          <a:bodyPr anchor="ctr">
            <a:normAutofit/>
          </a:bodyPr>
          <a:lstStyle/>
          <a:p>
            <a:endParaRPr lang="en-US" sz="2000" dirty="0">
              <a:solidFill>
                <a:srgbClr val="FFFFFF"/>
              </a:solidFill>
            </a:endParaRPr>
          </a:p>
          <a:p>
            <a:endParaRPr lang="en-US" sz="2000" dirty="0">
              <a:solidFill>
                <a:srgbClr val="FFFFFF"/>
              </a:solidFill>
            </a:endParaRPr>
          </a:p>
          <a:p>
            <a:endParaRPr lang="en-US" sz="2000" dirty="0">
              <a:solidFill>
                <a:srgbClr val="FFFFFF"/>
              </a:solidFill>
            </a:endParaRPr>
          </a:p>
          <a:p>
            <a:endParaRPr lang="en-US" sz="2000" dirty="0">
              <a:solidFill>
                <a:srgbClr val="FFFFFF"/>
              </a:solidFill>
            </a:endParaRPr>
          </a:p>
          <a:p>
            <a:endParaRPr lang="en-US" sz="2000" dirty="0">
              <a:solidFill>
                <a:srgbClr val="FFFFFF"/>
              </a:solidFill>
            </a:endParaRPr>
          </a:p>
          <a:p>
            <a:endParaRPr lang="en-US" sz="2000" dirty="0">
              <a:solidFill>
                <a:srgbClr val="FFFFFF"/>
              </a:solidFill>
            </a:endParaRPr>
          </a:p>
          <a:p>
            <a:endParaRPr lang="en-US" sz="2000" dirty="0">
              <a:solidFill>
                <a:srgbClr val="FFFFFF"/>
              </a:solidFill>
            </a:endParaRPr>
          </a:p>
          <a:p>
            <a:endParaRPr lang="en-US" sz="2000" dirty="0">
              <a:solidFill>
                <a:srgbClr val="FFFFFF"/>
              </a:solidFill>
            </a:endParaRPr>
          </a:p>
          <a:p>
            <a:pPr marL="0" indent="0">
              <a:buNone/>
            </a:pPr>
            <a:r>
              <a:rPr lang="nb-NO" sz="2000" dirty="0">
                <a:solidFill>
                  <a:srgbClr val="FFFFFF"/>
                </a:solidFill>
              </a:rPr>
              <a:t> </a:t>
            </a:r>
          </a:p>
        </p:txBody>
      </p:sp>
      <p:pic>
        <p:nvPicPr>
          <p:cNvPr id="1026" name="Picture 2" descr="LEAD20 Conference Focuses on “I Will Go” Strategic Plan">
            <a:extLst>
              <a:ext uri="{FF2B5EF4-FFF2-40B4-BE49-F238E27FC236}">
                <a16:creationId xmlns:a16="http://schemas.microsoft.com/office/drawing/2014/main" id="{B72F5E06-20CA-7A43-9DC8-109DF3DCED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732" y="372203"/>
            <a:ext cx="7058306" cy="4157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9940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B4EE8-F485-D04A-A2C8-486966A168F7}"/>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E6C0D40E-08B5-2F41-B52F-4E944C0ADA22}"/>
              </a:ext>
            </a:extLst>
          </p:cNvPr>
          <p:cNvPicPr>
            <a:picLocks noGrp="1" noChangeAspect="1"/>
          </p:cNvPicPr>
          <p:nvPr>
            <p:ph sz="quarter" idx="13"/>
          </p:nvPr>
        </p:nvPicPr>
        <p:blipFill>
          <a:blip r:embed="rId2"/>
          <a:stretch>
            <a:fillRect/>
          </a:stretch>
        </p:blipFill>
        <p:spPr>
          <a:xfrm>
            <a:off x="0" y="0"/>
            <a:ext cx="12192000" cy="5707469"/>
          </a:xfrm>
          <a:prstGeom prst="rect">
            <a:avLst/>
          </a:prstGeom>
        </p:spPr>
      </p:pic>
      <p:sp>
        <p:nvSpPr>
          <p:cNvPr id="5" name="TextBox 4">
            <a:extLst>
              <a:ext uri="{FF2B5EF4-FFF2-40B4-BE49-F238E27FC236}">
                <a16:creationId xmlns:a16="http://schemas.microsoft.com/office/drawing/2014/main" id="{3CE6377F-F20D-344F-93B2-4871CCD8466C}"/>
              </a:ext>
            </a:extLst>
          </p:cNvPr>
          <p:cNvSpPr txBox="1"/>
          <p:nvPr/>
        </p:nvSpPr>
        <p:spPr>
          <a:xfrm>
            <a:off x="1894116" y="4650904"/>
            <a:ext cx="2117311" cy="584775"/>
          </a:xfrm>
          <a:prstGeom prst="rect">
            <a:avLst/>
          </a:prstGeom>
          <a:noFill/>
        </p:spPr>
        <p:txBody>
          <a:bodyPr wrap="none" rtlCol="0">
            <a:spAutoFit/>
          </a:bodyPr>
          <a:lstStyle/>
          <a:p>
            <a:r>
              <a:rPr lang="ru-RU" sz="3200" b="1" i="1" dirty="0"/>
              <a:t>Молитва</a:t>
            </a:r>
            <a:endParaRPr lang="en-US" sz="3200" b="1" i="1" dirty="0"/>
          </a:p>
        </p:txBody>
      </p:sp>
      <p:sp>
        <p:nvSpPr>
          <p:cNvPr id="6" name="TextBox 5">
            <a:extLst>
              <a:ext uri="{FF2B5EF4-FFF2-40B4-BE49-F238E27FC236}">
                <a16:creationId xmlns:a16="http://schemas.microsoft.com/office/drawing/2014/main" id="{F14D496F-7982-F64F-9E83-AAF1D1525672}"/>
              </a:ext>
            </a:extLst>
          </p:cNvPr>
          <p:cNvSpPr txBox="1"/>
          <p:nvPr/>
        </p:nvSpPr>
        <p:spPr>
          <a:xfrm>
            <a:off x="5099412" y="1273629"/>
            <a:ext cx="1911101" cy="584775"/>
          </a:xfrm>
          <a:prstGeom prst="rect">
            <a:avLst/>
          </a:prstGeom>
          <a:noFill/>
        </p:spPr>
        <p:txBody>
          <a:bodyPr wrap="none" rtlCol="0">
            <a:spAutoFit/>
          </a:bodyPr>
          <a:lstStyle/>
          <a:p>
            <a:r>
              <a:rPr lang="ru-RU" sz="3200" b="1" i="1" dirty="0"/>
              <a:t>Писание</a:t>
            </a:r>
            <a:endParaRPr lang="en-US" sz="3200" b="1" i="1" dirty="0"/>
          </a:p>
        </p:txBody>
      </p:sp>
      <p:sp>
        <p:nvSpPr>
          <p:cNvPr id="7" name="TextBox 6">
            <a:extLst>
              <a:ext uri="{FF2B5EF4-FFF2-40B4-BE49-F238E27FC236}">
                <a16:creationId xmlns:a16="http://schemas.microsoft.com/office/drawing/2014/main" id="{6B47E29C-8619-C14F-9BF0-EE8D265DDF68}"/>
              </a:ext>
            </a:extLst>
          </p:cNvPr>
          <p:cNvSpPr txBox="1"/>
          <p:nvPr/>
        </p:nvSpPr>
        <p:spPr>
          <a:xfrm>
            <a:off x="6974910" y="4473928"/>
            <a:ext cx="2933239" cy="1077218"/>
          </a:xfrm>
          <a:prstGeom prst="rect">
            <a:avLst/>
          </a:prstGeom>
          <a:noFill/>
        </p:spPr>
        <p:txBody>
          <a:bodyPr wrap="none" rtlCol="0">
            <a:spAutoFit/>
          </a:bodyPr>
          <a:lstStyle/>
          <a:p>
            <a:pPr algn="ctr"/>
            <a:r>
              <a:rPr lang="ru-RU" sz="3200" b="1" i="1" dirty="0"/>
              <a:t>Духовное </a:t>
            </a:r>
          </a:p>
          <a:p>
            <a:pPr algn="ctr"/>
            <a:r>
              <a:rPr lang="ru-RU" sz="3200" b="1" i="1" dirty="0"/>
              <a:t>руководство</a:t>
            </a:r>
            <a:endParaRPr lang="en-US" sz="3200" b="1" i="1" dirty="0"/>
          </a:p>
        </p:txBody>
      </p:sp>
      <p:sp>
        <p:nvSpPr>
          <p:cNvPr id="8" name="TextBox 7">
            <a:extLst>
              <a:ext uri="{FF2B5EF4-FFF2-40B4-BE49-F238E27FC236}">
                <a16:creationId xmlns:a16="http://schemas.microsoft.com/office/drawing/2014/main" id="{643BEA5E-DE5F-1341-BDB0-7A75A8792A4B}"/>
              </a:ext>
            </a:extLst>
          </p:cNvPr>
          <p:cNvSpPr txBox="1"/>
          <p:nvPr/>
        </p:nvSpPr>
        <p:spPr>
          <a:xfrm>
            <a:off x="166255" y="2656114"/>
            <a:ext cx="2827668" cy="584775"/>
          </a:xfrm>
          <a:prstGeom prst="rect">
            <a:avLst/>
          </a:prstGeom>
          <a:noFill/>
        </p:spPr>
        <p:txBody>
          <a:bodyPr wrap="square" rtlCol="0">
            <a:spAutoFit/>
          </a:bodyPr>
          <a:lstStyle/>
          <a:p>
            <a:r>
              <a:rPr lang="ru-RU" sz="3200" b="1" dirty="0"/>
              <a:t>ПРОПОВЕДЬ</a:t>
            </a:r>
            <a:endParaRPr lang="en-US" sz="3200" b="1" dirty="0"/>
          </a:p>
        </p:txBody>
      </p:sp>
      <p:sp>
        <p:nvSpPr>
          <p:cNvPr id="9" name="TextBox 8">
            <a:extLst>
              <a:ext uri="{FF2B5EF4-FFF2-40B4-BE49-F238E27FC236}">
                <a16:creationId xmlns:a16="http://schemas.microsoft.com/office/drawing/2014/main" id="{DD54EE29-ACC4-5548-BF13-2790C5EDDC35}"/>
              </a:ext>
            </a:extLst>
          </p:cNvPr>
          <p:cNvSpPr txBox="1"/>
          <p:nvPr/>
        </p:nvSpPr>
        <p:spPr>
          <a:xfrm>
            <a:off x="9340644" y="2656114"/>
            <a:ext cx="1867819" cy="584775"/>
          </a:xfrm>
          <a:prstGeom prst="rect">
            <a:avLst/>
          </a:prstGeom>
          <a:noFill/>
        </p:spPr>
        <p:txBody>
          <a:bodyPr wrap="none" rtlCol="0">
            <a:spAutoFit/>
          </a:bodyPr>
          <a:lstStyle/>
          <a:p>
            <a:r>
              <a:rPr lang="ru-RU" sz="3200" b="1" dirty="0"/>
              <a:t>УЧЕНИЕ</a:t>
            </a:r>
            <a:endParaRPr lang="en-US" sz="3200" b="1" dirty="0"/>
          </a:p>
        </p:txBody>
      </p:sp>
      <p:sp>
        <p:nvSpPr>
          <p:cNvPr id="10" name="TextBox 9">
            <a:extLst>
              <a:ext uri="{FF2B5EF4-FFF2-40B4-BE49-F238E27FC236}">
                <a16:creationId xmlns:a16="http://schemas.microsoft.com/office/drawing/2014/main" id="{43BAB40E-28B0-7141-980D-20B3D6C2EAF1}"/>
              </a:ext>
            </a:extLst>
          </p:cNvPr>
          <p:cNvSpPr txBox="1"/>
          <p:nvPr/>
        </p:nvSpPr>
        <p:spPr>
          <a:xfrm>
            <a:off x="4363142" y="5707469"/>
            <a:ext cx="2983702" cy="584775"/>
          </a:xfrm>
          <a:prstGeom prst="rect">
            <a:avLst/>
          </a:prstGeom>
          <a:noFill/>
        </p:spPr>
        <p:txBody>
          <a:bodyPr wrap="none" rtlCol="0">
            <a:spAutoFit/>
          </a:bodyPr>
          <a:lstStyle/>
          <a:p>
            <a:r>
              <a:rPr lang="ru-RU" sz="3200" b="1" dirty="0">
                <a:solidFill>
                  <a:schemeClr val="bg1"/>
                </a:solidFill>
              </a:rPr>
              <a:t>УПРАВЛЕНИЕ</a:t>
            </a:r>
            <a:endParaRPr lang="en-US" sz="3200" b="1" dirty="0">
              <a:solidFill>
                <a:schemeClr val="bg1"/>
              </a:solidFill>
            </a:endParaRPr>
          </a:p>
        </p:txBody>
      </p:sp>
    </p:spTree>
    <p:extLst>
      <p:ext uri="{BB962C8B-B14F-4D97-AF65-F5344CB8AC3E}">
        <p14:creationId xmlns:p14="http://schemas.microsoft.com/office/powerpoint/2010/main" val="8776255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7B23E-A4B2-074B-B173-3571AADF83BF}"/>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794BDA85-0DD7-A54E-B27D-E6514C031C19}"/>
              </a:ext>
            </a:extLst>
          </p:cNvPr>
          <p:cNvPicPr>
            <a:picLocks noGrp="1" noChangeAspect="1"/>
          </p:cNvPicPr>
          <p:nvPr>
            <p:ph idx="1"/>
          </p:nvPr>
        </p:nvPicPr>
        <p:blipFill>
          <a:blip r:embed="rId2"/>
          <a:stretch>
            <a:fillRect/>
          </a:stretch>
        </p:blipFill>
        <p:spPr>
          <a:xfrm rot="5400000">
            <a:off x="2711605" y="-2622393"/>
            <a:ext cx="6858000" cy="12102790"/>
          </a:xfrm>
        </p:spPr>
      </p:pic>
    </p:spTree>
    <p:extLst>
      <p:ext uri="{BB962C8B-B14F-4D97-AF65-F5344CB8AC3E}">
        <p14:creationId xmlns:p14="http://schemas.microsoft.com/office/powerpoint/2010/main" val="3762895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B90F6-99D7-984A-A4C0-82946C84D9C8}"/>
              </a:ext>
            </a:extLst>
          </p:cNvPr>
          <p:cNvSpPr>
            <a:spLocks noGrp="1"/>
          </p:cNvSpPr>
          <p:nvPr>
            <p:ph type="title"/>
          </p:nvPr>
        </p:nvSpPr>
        <p:spPr>
          <a:xfrm>
            <a:off x="841249" y="365760"/>
            <a:ext cx="9912072" cy="1188404"/>
          </a:xfrm>
        </p:spPr>
        <p:txBody>
          <a:bodyPr>
            <a:normAutofit/>
          </a:bodyPr>
          <a:lstStyle/>
          <a:p>
            <a:endParaRPr lang="en-US"/>
          </a:p>
        </p:txBody>
      </p:sp>
      <p:sp>
        <p:nvSpPr>
          <p:cNvPr id="8" name="Freeform: Shape 7">
            <a:extLst>
              <a:ext uri="{FF2B5EF4-FFF2-40B4-BE49-F238E27FC236}">
                <a16:creationId xmlns:a16="http://schemas.microsoft.com/office/drawing/2014/main" id="{F0BC1D9E-4401-4EC0-88FD-ED103CB570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0670" y="2"/>
            <a:ext cx="1191330" cy="1511301"/>
          </a:xfrm>
          <a:custGeom>
            <a:avLst/>
            <a:gdLst>
              <a:gd name="connsiteX0" fmla="*/ 697617 w 1191330"/>
              <a:gd name="connsiteY0" fmla="*/ 0 h 1511301"/>
              <a:gd name="connsiteX1" fmla="*/ 1191330 w 1191330"/>
              <a:gd name="connsiteY1" fmla="*/ 0 h 1511301"/>
              <a:gd name="connsiteX2" fmla="*/ 1191330 w 1191330"/>
              <a:gd name="connsiteY2" fmla="*/ 1511301 h 1511301"/>
              <a:gd name="connsiteX3" fmla="*/ 0 w 1191330"/>
              <a:gd name="connsiteY3" fmla="*/ 1511301 h 1511301"/>
            </a:gdLst>
            <a:ahLst/>
            <a:cxnLst>
              <a:cxn ang="0">
                <a:pos x="connsiteX0" y="connsiteY0"/>
              </a:cxn>
              <a:cxn ang="0">
                <a:pos x="connsiteX1" y="connsiteY1"/>
              </a:cxn>
              <a:cxn ang="0">
                <a:pos x="connsiteX2" y="connsiteY2"/>
              </a:cxn>
              <a:cxn ang="0">
                <a:pos x="connsiteX3" y="connsiteY3"/>
              </a:cxn>
            </a:cxnLst>
            <a:rect l="l" t="t" r="r" b="b"/>
            <a:pathLst>
              <a:path w="1191330" h="1511301">
                <a:moveTo>
                  <a:pt x="697617" y="0"/>
                </a:moveTo>
                <a:lnTo>
                  <a:pt x="1191330" y="0"/>
                </a:lnTo>
                <a:lnTo>
                  <a:pt x="1191330" y="1511301"/>
                </a:lnTo>
                <a:lnTo>
                  <a:pt x="0" y="1511301"/>
                </a:lnTo>
                <a:close/>
              </a:path>
            </a:pathLst>
          </a:custGeom>
          <a:solidFill>
            <a:schemeClr val="accent6">
              <a:lumMod val="100000"/>
              <a:lumOff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6200B311-3585-4069-AAC6-CD443FA5B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3986" y="1690688"/>
            <a:ext cx="3668014" cy="5167312"/>
          </a:xfrm>
          <a:custGeom>
            <a:avLst/>
            <a:gdLst>
              <a:gd name="connsiteX0" fmla="*/ 2391664 w 3668014"/>
              <a:gd name="connsiteY0" fmla="*/ 0 h 5167312"/>
              <a:gd name="connsiteX1" fmla="*/ 3668014 w 3668014"/>
              <a:gd name="connsiteY1" fmla="*/ 0 h 5167312"/>
              <a:gd name="connsiteX2" fmla="*/ 3668014 w 3668014"/>
              <a:gd name="connsiteY2" fmla="*/ 5167312 h 5167312"/>
              <a:gd name="connsiteX3" fmla="*/ 0 w 3668014"/>
              <a:gd name="connsiteY3" fmla="*/ 5167312 h 5167312"/>
              <a:gd name="connsiteX4" fmla="*/ 2393879 w 3668014"/>
              <a:gd name="connsiteY4" fmla="*/ 952 h 5167312"/>
              <a:gd name="connsiteX5" fmla="*/ 2391664 w 3668014"/>
              <a:gd name="connsiteY5"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8014" h="5167312">
                <a:moveTo>
                  <a:pt x="2391664" y="0"/>
                </a:moveTo>
                <a:lnTo>
                  <a:pt x="3668014" y="0"/>
                </a:lnTo>
                <a:lnTo>
                  <a:pt x="3668014" y="5167312"/>
                </a:lnTo>
                <a:lnTo>
                  <a:pt x="0" y="5167312"/>
                </a:lnTo>
                <a:lnTo>
                  <a:pt x="2393879" y="952"/>
                </a:lnTo>
                <a:lnTo>
                  <a:pt x="2391664" y="952"/>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B0AAF7C9-094E-400C-A428-F6C2262F6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0688"/>
            <a:ext cx="10753320" cy="5167312"/>
          </a:xfrm>
          <a:custGeom>
            <a:avLst/>
            <a:gdLst>
              <a:gd name="connsiteX0" fmla="*/ 0 w 10753320"/>
              <a:gd name="connsiteY0" fmla="*/ 0 h 5167312"/>
              <a:gd name="connsiteX1" fmla="*/ 9680943 w 10753320"/>
              <a:gd name="connsiteY1" fmla="*/ 0 h 5167312"/>
              <a:gd name="connsiteX2" fmla="*/ 9680223 w 10753320"/>
              <a:gd name="connsiteY2" fmla="*/ 952 h 5167312"/>
              <a:gd name="connsiteX3" fmla="*/ 10753320 w 10753320"/>
              <a:gd name="connsiteY3" fmla="*/ 952 h 5167312"/>
              <a:gd name="connsiteX4" fmla="*/ 8359441 w 10753320"/>
              <a:gd name="connsiteY4" fmla="*/ 5167312 h 5167312"/>
              <a:gd name="connsiteX5" fmla="*/ 4821866 w 10753320"/>
              <a:gd name="connsiteY5" fmla="*/ 5167312 h 5167312"/>
              <a:gd name="connsiteX6" fmla="*/ 4821866 w 10753320"/>
              <a:gd name="connsiteY6" fmla="*/ 5166360 h 5167312"/>
              <a:gd name="connsiteX7" fmla="*/ 0 w 10753320"/>
              <a:gd name="connsiteY7" fmla="*/ 5166360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320" h="5167312">
                <a:moveTo>
                  <a:pt x="0" y="0"/>
                </a:moveTo>
                <a:lnTo>
                  <a:pt x="9680943" y="0"/>
                </a:lnTo>
                <a:lnTo>
                  <a:pt x="9680223" y="952"/>
                </a:lnTo>
                <a:lnTo>
                  <a:pt x="10753320" y="952"/>
                </a:lnTo>
                <a:lnTo>
                  <a:pt x="8359441" y="5167312"/>
                </a:lnTo>
                <a:lnTo>
                  <a:pt x="4821866" y="5167312"/>
                </a:lnTo>
                <a:lnTo>
                  <a:pt x="4821866" y="5166360"/>
                </a:lnTo>
                <a:lnTo>
                  <a:pt x="0" y="5166360"/>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76C62E53-30C2-B540-BC4F-C9DE553F5D61}"/>
              </a:ext>
            </a:extLst>
          </p:cNvPr>
          <p:cNvSpPr>
            <a:spLocks noGrp="1"/>
          </p:cNvSpPr>
          <p:nvPr>
            <p:ph sz="quarter" idx="13"/>
          </p:nvPr>
        </p:nvSpPr>
        <p:spPr>
          <a:xfrm>
            <a:off x="344385" y="1894999"/>
            <a:ext cx="8728363" cy="4758690"/>
          </a:xfrm>
        </p:spPr>
        <p:txBody>
          <a:bodyPr anchor="t">
            <a:normAutofit/>
          </a:bodyPr>
          <a:lstStyle/>
          <a:p>
            <a:pPr marL="0" indent="0">
              <a:spcAft>
                <a:spcPts val="600"/>
              </a:spcAft>
              <a:buNone/>
            </a:pPr>
            <a:r>
              <a:rPr lang="ru-RU" dirty="0"/>
              <a:t>Видимыми направлениями пасторской работы являются проповедь, учение и управление. Малые углы этого служения - молитва, Писание и духовное руководство… Если мы получим правильные углы, то нарисовать линии будет просто.</a:t>
            </a:r>
            <a:endParaRPr lang="en-US" dirty="0">
              <a:latin typeface="+mj-lt"/>
            </a:endParaRPr>
          </a:p>
          <a:p>
            <a:pPr marL="0" indent="0">
              <a:spcAft>
                <a:spcPts val="600"/>
              </a:spcAft>
              <a:buNone/>
            </a:pPr>
            <a:endParaRPr lang="en-US" sz="2400" dirty="0">
              <a:latin typeface="+mj-lt"/>
            </a:endParaRPr>
          </a:p>
          <a:p>
            <a:pPr marL="0" indent="0">
              <a:spcAft>
                <a:spcPts val="600"/>
              </a:spcAft>
              <a:buNone/>
            </a:pPr>
            <a:r>
              <a:rPr lang="ru-RU" sz="2400" i="1" dirty="0">
                <a:latin typeface="+mj-lt"/>
              </a:rPr>
              <a:t>Евгений </a:t>
            </a:r>
            <a:r>
              <a:rPr lang="ru-RU" sz="2400" i="1" dirty="0" err="1">
                <a:latin typeface="+mj-lt"/>
              </a:rPr>
              <a:t>Петерсон</a:t>
            </a:r>
            <a:r>
              <a:rPr lang="ru-RU" sz="2400" dirty="0">
                <a:latin typeface="+mj-lt"/>
              </a:rPr>
              <a:t>, Работа с углами: Форма пасторской целостности</a:t>
            </a:r>
            <a:endParaRPr lang="en-US" sz="2400" i="1" dirty="0">
              <a:latin typeface="+mj-lt"/>
            </a:endParaRPr>
          </a:p>
        </p:txBody>
      </p:sp>
    </p:spTree>
    <p:extLst>
      <p:ext uri="{BB962C8B-B14F-4D97-AF65-F5344CB8AC3E}">
        <p14:creationId xmlns:p14="http://schemas.microsoft.com/office/powerpoint/2010/main" val="13325517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7">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192202-DDE9-D949-88E6-7F5AEECFFBB9}"/>
              </a:ext>
            </a:extLst>
          </p:cNvPr>
          <p:cNvSpPr>
            <a:spLocks noGrp="1"/>
          </p:cNvSpPr>
          <p:nvPr>
            <p:ph type="title"/>
          </p:nvPr>
        </p:nvSpPr>
        <p:spPr>
          <a:xfrm>
            <a:off x="965200" y="1567843"/>
            <a:ext cx="3712224" cy="3714496"/>
          </a:xfrm>
        </p:spPr>
        <p:txBody>
          <a:bodyPr anchor="ctr">
            <a:normAutofit/>
          </a:bodyPr>
          <a:lstStyle/>
          <a:p>
            <a:endParaRPr lang="en-US" sz="4800"/>
          </a:p>
        </p:txBody>
      </p:sp>
      <p:grpSp>
        <p:nvGrpSpPr>
          <p:cNvPr id="16" name="Group 9">
            <a:extLst>
              <a:ext uri="{FF2B5EF4-FFF2-40B4-BE49-F238E27FC236}">
                <a16:creationId xmlns:a16="http://schemas.microsoft.com/office/drawing/2014/main" id="{2C3846A5-A498-4C9E-B4DC-13532657D7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35506" y="643467"/>
            <a:ext cx="1128382" cy="847206"/>
            <a:chOff x="8183879" y="1000124"/>
            <a:chExt cx="1562267" cy="1172973"/>
          </a:xfrm>
        </p:grpSpPr>
        <p:sp>
          <p:nvSpPr>
            <p:cNvPr id="11" name="Freeform 5">
              <a:extLst>
                <a:ext uri="{FF2B5EF4-FFF2-40B4-BE49-F238E27FC236}">
                  <a16:creationId xmlns:a16="http://schemas.microsoft.com/office/drawing/2014/main" id="{8A845FC1-FE68-40DE-B785-AA0F3DBD6FB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7" name="Freeform 5">
              <a:extLst>
                <a:ext uri="{FF2B5EF4-FFF2-40B4-BE49-F238E27FC236}">
                  <a16:creationId xmlns:a16="http://schemas.microsoft.com/office/drawing/2014/main" id="{C26048ED-7A92-4694-A168-2C6C5C0D63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14" name="Freeform: Shape 13">
            <a:extLst>
              <a:ext uri="{FF2B5EF4-FFF2-40B4-BE49-F238E27FC236}">
                <a16:creationId xmlns:a16="http://schemas.microsoft.com/office/drawing/2014/main" id="{662A3FAA-D056-4098-8115-EA61EAF068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7645" y="839534"/>
            <a:ext cx="6781601" cy="5652388"/>
          </a:xfrm>
          <a:custGeom>
            <a:avLst/>
            <a:gdLst>
              <a:gd name="connsiteX0" fmla="*/ 2768595 w 4574113"/>
              <a:gd name="connsiteY0" fmla="*/ 2476119 h 3812472"/>
              <a:gd name="connsiteX1" fmla="*/ 3374676 w 4574113"/>
              <a:gd name="connsiteY1" fmla="*/ 2476119 h 3812472"/>
              <a:gd name="connsiteX2" fmla="*/ 3403209 w 4574113"/>
              <a:gd name="connsiteY2" fmla="*/ 2479909 h 3812472"/>
              <a:gd name="connsiteX3" fmla="*/ 3422833 w 4574113"/>
              <a:gd name="connsiteY3" fmla="*/ 2488137 h 3812472"/>
              <a:gd name="connsiteX4" fmla="*/ 3410840 w 4574113"/>
              <a:gd name="connsiteY4" fmla="*/ 2508879 h 3812472"/>
              <a:gd name="connsiteX5" fmla="*/ 2985934 w 4574113"/>
              <a:gd name="connsiteY5" fmla="*/ 3243764 h 3812472"/>
              <a:gd name="connsiteX6" fmla="*/ 2732784 w 4574113"/>
              <a:gd name="connsiteY6" fmla="*/ 3390890 h 3812472"/>
              <a:gd name="connsiteX7" fmla="*/ 2529297 w 4574113"/>
              <a:gd name="connsiteY7" fmla="*/ 3390890 h 3812472"/>
              <a:gd name="connsiteX8" fmla="*/ 2505559 w 4574113"/>
              <a:gd name="connsiteY8" fmla="*/ 3390890 h 3812472"/>
              <a:gd name="connsiteX9" fmla="*/ 2482907 w 4574113"/>
              <a:gd name="connsiteY9" fmla="*/ 3351884 h 3812472"/>
              <a:gd name="connsiteX10" fmla="*/ 2371959 w 4574113"/>
              <a:gd name="connsiteY10" fmla="*/ 3160822 h 3812472"/>
              <a:gd name="connsiteX11" fmla="*/ 2371959 w 4574113"/>
              <a:gd name="connsiteY11" fmla="*/ 3053878 h 3812472"/>
              <a:gd name="connsiteX12" fmla="*/ 2675654 w 4574113"/>
              <a:gd name="connsiteY12" fmla="*/ 2530895 h 3812472"/>
              <a:gd name="connsiteX13" fmla="*/ 2768595 w 4574113"/>
              <a:gd name="connsiteY13" fmla="*/ 2476119 h 3812472"/>
              <a:gd name="connsiteX14" fmla="*/ 3909778 w 4574113"/>
              <a:gd name="connsiteY14" fmla="*/ 676847 h 3812472"/>
              <a:gd name="connsiteX15" fmla="*/ 4305516 w 4574113"/>
              <a:gd name="connsiteY15" fmla="*/ 676847 h 3812472"/>
              <a:gd name="connsiteX16" fmla="*/ 4367056 w 4574113"/>
              <a:gd name="connsiteY16" fmla="*/ 712612 h 3812472"/>
              <a:gd name="connsiteX17" fmla="*/ 4564498 w 4574113"/>
              <a:gd name="connsiteY17" fmla="*/ 1054092 h 3812472"/>
              <a:gd name="connsiteX18" fmla="*/ 4564498 w 4574113"/>
              <a:gd name="connsiteY18" fmla="*/ 1123921 h 3812472"/>
              <a:gd name="connsiteX19" fmla="*/ 4367056 w 4574113"/>
              <a:gd name="connsiteY19" fmla="*/ 1465401 h 3812472"/>
              <a:gd name="connsiteX20" fmla="*/ 4305516 w 4574113"/>
              <a:gd name="connsiteY20" fmla="*/ 1501167 h 3812472"/>
              <a:gd name="connsiteX21" fmla="*/ 3909778 w 4574113"/>
              <a:gd name="connsiteY21" fmla="*/ 1501167 h 3812472"/>
              <a:gd name="connsiteX22" fmla="*/ 3849091 w 4574113"/>
              <a:gd name="connsiteY22" fmla="*/ 1465401 h 3812472"/>
              <a:gd name="connsiteX23" fmla="*/ 3650795 w 4574113"/>
              <a:gd name="connsiteY23" fmla="*/ 1123921 h 3812472"/>
              <a:gd name="connsiteX24" fmla="*/ 3650795 w 4574113"/>
              <a:gd name="connsiteY24" fmla="*/ 1054092 h 3812472"/>
              <a:gd name="connsiteX25" fmla="*/ 3849091 w 4574113"/>
              <a:gd name="connsiteY25" fmla="*/ 712612 h 3812472"/>
              <a:gd name="connsiteX26" fmla="*/ 3909778 w 4574113"/>
              <a:gd name="connsiteY26" fmla="*/ 676847 h 3812472"/>
              <a:gd name="connsiteX27" fmla="*/ 1104892 w 4574113"/>
              <a:gd name="connsiteY27" fmla="*/ 0 h 3812472"/>
              <a:gd name="connsiteX28" fmla="*/ 2732784 w 4574113"/>
              <a:gd name="connsiteY28" fmla="*/ 0 h 3812472"/>
              <a:gd name="connsiteX29" fmla="*/ 2985934 w 4574113"/>
              <a:gd name="connsiteY29" fmla="*/ 147125 h 3812472"/>
              <a:gd name="connsiteX30" fmla="*/ 3798122 w 4574113"/>
              <a:gd name="connsiteY30" fmla="*/ 1551823 h 3812472"/>
              <a:gd name="connsiteX31" fmla="*/ 3798122 w 4574113"/>
              <a:gd name="connsiteY31" fmla="*/ 1839068 h 3812472"/>
              <a:gd name="connsiteX32" fmla="*/ 3496551 w 4574113"/>
              <a:gd name="connsiteY32" fmla="*/ 2360642 h 3812472"/>
              <a:gd name="connsiteX33" fmla="*/ 3471135 w 4574113"/>
              <a:gd name="connsiteY33" fmla="*/ 2404597 h 3812472"/>
              <a:gd name="connsiteX34" fmla="*/ 3472029 w 4574113"/>
              <a:gd name="connsiteY34" fmla="*/ 2404972 h 3812472"/>
              <a:gd name="connsiteX35" fmla="*/ 3516881 w 4574113"/>
              <a:gd name="connsiteY35" fmla="*/ 2450209 h 3812472"/>
              <a:gd name="connsiteX36" fmla="*/ 3857970 w 4574113"/>
              <a:gd name="connsiteY36" fmla="*/ 3040131 h 3812472"/>
              <a:gd name="connsiteX37" fmla="*/ 3857970 w 4574113"/>
              <a:gd name="connsiteY37" fmla="*/ 3160764 h 3812472"/>
              <a:gd name="connsiteX38" fmla="*/ 3516881 w 4574113"/>
              <a:gd name="connsiteY38" fmla="*/ 3750684 h 3812472"/>
              <a:gd name="connsiteX39" fmla="*/ 3410567 w 4574113"/>
              <a:gd name="connsiteY39" fmla="*/ 3812472 h 3812472"/>
              <a:gd name="connsiteX40" fmla="*/ 2726911 w 4574113"/>
              <a:gd name="connsiteY40" fmla="*/ 3812472 h 3812472"/>
              <a:gd name="connsiteX41" fmla="*/ 2622074 w 4574113"/>
              <a:gd name="connsiteY41" fmla="*/ 3750684 h 3812472"/>
              <a:gd name="connsiteX42" fmla="*/ 2438330 w 4574113"/>
              <a:gd name="connsiteY42" fmla="*/ 3434265 h 3812472"/>
              <a:gd name="connsiteX43" fmla="*/ 2417573 w 4574113"/>
              <a:gd name="connsiteY43" fmla="*/ 3398519 h 3812472"/>
              <a:gd name="connsiteX44" fmla="*/ 2433905 w 4574113"/>
              <a:gd name="connsiteY44" fmla="*/ 3398519 h 3812472"/>
              <a:gd name="connsiteX45" fmla="*/ 2511101 w 4574113"/>
              <a:gd name="connsiteY45" fmla="*/ 3398519 h 3812472"/>
              <a:gd name="connsiteX46" fmla="*/ 2544636 w 4574113"/>
              <a:gd name="connsiteY46" fmla="*/ 3456269 h 3812472"/>
              <a:gd name="connsiteX47" fmla="*/ 2672757 w 4574113"/>
              <a:gd name="connsiteY47" fmla="*/ 3676902 h 3812472"/>
              <a:gd name="connsiteX48" fmla="*/ 2765699 w 4574113"/>
              <a:gd name="connsiteY48" fmla="*/ 3731679 h 3812472"/>
              <a:gd name="connsiteX49" fmla="*/ 3371780 w 4574113"/>
              <a:gd name="connsiteY49" fmla="*/ 3731679 h 3812472"/>
              <a:gd name="connsiteX50" fmla="*/ 3466029 w 4574113"/>
              <a:gd name="connsiteY50" fmla="*/ 3676902 h 3812472"/>
              <a:gd name="connsiteX51" fmla="*/ 3768415 w 4574113"/>
              <a:gd name="connsiteY51" fmla="*/ 3153920 h 3812472"/>
              <a:gd name="connsiteX52" fmla="*/ 3768415 w 4574113"/>
              <a:gd name="connsiteY52" fmla="*/ 3046975 h 3812472"/>
              <a:gd name="connsiteX53" fmla="*/ 3466029 w 4574113"/>
              <a:gd name="connsiteY53" fmla="*/ 2523992 h 3812472"/>
              <a:gd name="connsiteX54" fmla="*/ 3426268 w 4574113"/>
              <a:gd name="connsiteY54" fmla="*/ 2483888 h 3812472"/>
              <a:gd name="connsiteX55" fmla="*/ 3421667 w 4574113"/>
              <a:gd name="connsiteY55" fmla="*/ 2481960 h 3812472"/>
              <a:gd name="connsiteX56" fmla="*/ 3446331 w 4574113"/>
              <a:gd name="connsiteY56" fmla="*/ 2439303 h 3812472"/>
              <a:gd name="connsiteX57" fmla="*/ 3464674 w 4574113"/>
              <a:gd name="connsiteY57" fmla="*/ 2407578 h 3812472"/>
              <a:gd name="connsiteX58" fmla="*/ 3445649 w 4574113"/>
              <a:gd name="connsiteY58" fmla="*/ 2399601 h 3812472"/>
              <a:gd name="connsiteX59" fmla="*/ 3413464 w 4574113"/>
              <a:gd name="connsiteY59" fmla="*/ 2395325 h 3812472"/>
              <a:gd name="connsiteX60" fmla="*/ 2729808 w 4574113"/>
              <a:gd name="connsiteY60" fmla="*/ 2395325 h 3812472"/>
              <a:gd name="connsiteX61" fmla="*/ 2624971 w 4574113"/>
              <a:gd name="connsiteY61" fmla="*/ 2457112 h 3812472"/>
              <a:gd name="connsiteX62" fmla="*/ 2282405 w 4574113"/>
              <a:gd name="connsiteY62" fmla="*/ 3047034 h 3812472"/>
              <a:gd name="connsiteX63" fmla="*/ 2282405 w 4574113"/>
              <a:gd name="connsiteY63" fmla="*/ 3167666 h 3812472"/>
              <a:gd name="connsiteX64" fmla="*/ 2395478 w 4574113"/>
              <a:gd name="connsiteY64" fmla="*/ 3362386 h 3812472"/>
              <a:gd name="connsiteX65" fmla="*/ 2412031 w 4574113"/>
              <a:gd name="connsiteY65" fmla="*/ 3390890 h 3812472"/>
              <a:gd name="connsiteX66" fmla="*/ 2335350 w 4574113"/>
              <a:gd name="connsiteY66" fmla="*/ 3390890 h 3812472"/>
              <a:gd name="connsiteX67" fmla="*/ 1104892 w 4574113"/>
              <a:gd name="connsiteY67" fmla="*/ 3390890 h 3812472"/>
              <a:gd name="connsiteX68" fmla="*/ 855258 w 4574113"/>
              <a:gd name="connsiteY68" fmla="*/ 3243764 h 3812472"/>
              <a:gd name="connsiteX69" fmla="*/ 39555 w 4574113"/>
              <a:gd name="connsiteY69" fmla="*/ 1839068 h 3812472"/>
              <a:gd name="connsiteX70" fmla="*/ 39555 w 4574113"/>
              <a:gd name="connsiteY70" fmla="*/ 1551823 h 3812472"/>
              <a:gd name="connsiteX71" fmla="*/ 855258 w 4574113"/>
              <a:gd name="connsiteY71" fmla="*/ 147125 h 3812472"/>
              <a:gd name="connsiteX72" fmla="*/ 1104892 w 4574113"/>
              <a:gd name="connsiteY72" fmla="*/ 0 h 3812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4574113" h="3812472">
                <a:moveTo>
                  <a:pt x="2768595" y="2476119"/>
                </a:moveTo>
                <a:cubicBezTo>
                  <a:pt x="2768595" y="2476119"/>
                  <a:pt x="2768595" y="2476119"/>
                  <a:pt x="3374676" y="2476119"/>
                </a:cubicBezTo>
                <a:cubicBezTo>
                  <a:pt x="3384493" y="2476119"/>
                  <a:pt x="3394066" y="2477423"/>
                  <a:pt x="3403209" y="2479909"/>
                </a:cubicBezTo>
                <a:lnTo>
                  <a:pt x="3422833" y="2488137"/>
                </a:lnTo>
                <a:lnTo>
                  <a:pt x="3410840" y="2508879"/>
                </a:lnTo>
                <a:cubicBezTo>
                  <a:pt x="3302401" y="2696426"/>
                  <a:pt x="3163600" y="2936487"/>
                  <a:pt x="2985934" y="3243764"/>
                </a:cubicBezTo>
                <a:cubicBezTo>
                  <a:pt x="2933195" y="3334842"/>
                  <a:pt x="2838263" y="3390890"/>
                  <a:pt x="2732784" y="3390890"/>
                </a:cubicBezTo>
                <a:cubicBezTo>
                  <a:pt x="2732784" y="3390890"/>
                  <a:pt x="2732784" y="3390890"/>
                  <a:pt x="2529297" y="3390890"/>
                </a:cubicBezTo>
                <a:lnTo>
                  <a:pt x="2505559" y="3390890"/>
                </a:lnTo>
                <a:lnTo>
                  <a:pt x="2482907" y="3351884"/>
                </a:lnTo>
                <a:cubicBezTo>
                  <a:pt x="2451367" y="3297569"/>
                  <a:pt x="2414666" y="3234367"/>
                  <a:pt x="2371959" y="3160822"/>
                </a:cubicBezTo>
                <a:cubicBezTo>
                  <a:pt x="2352324" y="3128217"/>
                  <a:pt x="2352324" y="3086483"/>
                  <a:pt x="2371959" y="3053878"/>
                </a:cubicBezTo>
                <a:cubicBezTo>
                  <a:pt x="2371959" y="3053878"/>
                  <a:pt x="2371959" y="3053878"/>
                  <a:pt x="2675654" y="2530895"/>
                </a:cubicBezTo>
                <a:cubicBezTo>
                  <a:pt x="2693981" y="2496986"/>
                  <a:pt x="2730633" y="2476119"/>
                  <a:pt x="2768595" y="2476119"/>
                </a:cubicBezTo>
                <a:close/>
                <a:moveTo>
                  <a:pt x="3909778" y="676847"/>
                </a:moveTo>
                <a:cubicBezTo>
                  <a:pt x="3909778" y="676847"/>
                  <a:pt x="3909778" y="676847"/>
                  <a:pt x="4305516" y="676847"/>
                </a:cubicBezTo>
                <a:cubicBezTo>
                  <a:pt x="4331158" y="676847"/>
                  <a:pt x="4354235" y="690472"/>
                  <a:pt x="4367056" y="712612"/>
                </a:cubicBezTo>
                <a:cubicBezTo>
                  <a:pt x="4367056" y="712612"/>
                  <a:pt x="4367056" y="712612"/>
                  <a:pt x="4564498" y="1054092"/>
                </a:cubicBezTo>
                <a:cubicBezTo>
                  <a:pt x="4577319" y="1075382"/>
                  <a:pt x="4577319" y="1102632"/>
                  <a:pt x="4564498" y="1123921"/>
                </a:cubicBezTo>
                <a:cubicBezTo>
                  <a:pt x="4564498" y="1123921"/>
                  <a:pt x="4564498" y="1123921"/>
                  <a:pt x="4367056" y="1465401"/>
                </a:cubicBezTo>
                <a:cubicBezTo>
                  <a:pt x="4354235" y="1487542"/>
                  <a:pt x="4331158" y="1501167"/>
                  <a:pt x="4305516" y="1501167"/>
                </a:cubicBezTo>
                <a:cubicBezTo>
                  <a:pt x="4305516" y="1501167"/>
                  <a:pt x="4305516" y="1501167"/>
                  <a:pt x="3909778" y="1501167"/>
                </a:cubicBezTo>
                <a:cubicBezTo>
                  <a:pt x="3884990" y="1501167"/>
                  <a:pt x="3861058" y="1487542"/>
                  <a:pt x="3849091" y="1465401"/>
                </a:cubicBezTo>
                <a:cubicBezTo>
                  <a:pt x="3849091" y="1465401"/>
                  <a:pt x="3849091" y="1465401"/>
                  <a:pt x="3650795" y="1123921"/>
                </a:cubicBezTo>
                <a:cubicBezTo>
                  <a:pt x="3637974" y="1102632"/>
                  <a:pt x="3637974" y="1075382"/>
                  <a:pt x="3650795" y="1054092"/>
                </a:cubicBezTo>
                <a:cubicBezTo>
                  <a:pt x="3650795" y="1054092"/>
                  <a:pt x="3650795" y="1054092"/>
                  <a:pt x="3849091" y="712612"/>
                </a:cubicBezTo>
                <a:cubicBezTo>
                  <a:pt x="3861058" y="690472"/>
                  <a:pt x="3884990" y="676847"/>
                  <a:pt x="3909778" y="676847"/>
                </a:cubicBezTo>
                <a:close/>
                <a:moveTo>
                  <a:pt x="1104892" y="0"/>
                </a:moveTo>
                <a:cubicBezTo>
                  <a:pt x="1104892" y="0"/>
                  <a:pt x="1104892" y="0"/>
                  <a:pt x="2732784" y="0"/>
                </a:cubicBezTo>
                <a:cubicBezTo>
                  <a:pt x="2838263" y="0"/>
                  <a:pt x="2933195" y="56047"/>
                  <a:pt x="2985934" y="147125"/>
                </a:cubicBezTo>
                <a:cubicBezTo>
                  <a:pt x="2985934" y="147125"/>
                  <a:pt x="2985934" y="147125"/>
                  <a:pt x="3798122" y="1551823"/>
                </a:cubicBezTo>
                <a:cubicBezTo>
                  <a:pt x="3850862" y="1639397"/>
                  <a:pt x="3850862" y="1751493"/>
                  <a:pt x="3798122" y="1839068"/>
                </a:cubicBezTo>
                <a:cubicBezTo>
                  <a:pt x="3798122" y="1839068"/>
                  <a:pt x="3798122" y="1839068"/>
                  <a:pt x="3496551" y="2360642"/>
                </a:cubicBezTo>
                <a:lnTo>
                  <a:pt x="3471135" y="2404597"/>
                </a:lnTo>
                <a:lnTo>
                  <a:pt x="3472029" y="2404972"/>
                </a:lnTo>
                <a:cubicBezTo>
                  <a:pt x="3490302" y="2415638"/>
                  <a:pt x="3505806" y="2431084"/>
                  <a:pt x="3516881" y="2450209"/>
                </a:cubicBezTo>
                <a:cubicBezTo>
                  <a:pt x="3516881" y="2450209"/>
                  <a:pt x="3516881" y="2450209"/>
                  <a:pt x="3857970" y="3040131"/>
                </a:cubicBezTo>
                <a:cubicBezTo>
                  <a:pt x="3880120" y="3076909"/>
                  <a:pt x="3880120" y="3123985"/>
                  <a:pt x="3857970" y="3160764"/>
                </a:cubicBezTo>
                <a:cubicBezTo>
                  <a:pt x="3857970" y="3160764"/>
                  <a:pt x="3857970" y="3160764"/>
                  <a:pt x="3516881" y="3750684"/>
                </a:cubicBezTo>
                <a:cubicBezTo>
                  <a:pt x="3494732" y="3788933"/>
                  <a:pt x="3454864" y="3812472"/>
                  <a:pt x="3410567" y="3812472"/>
                </a:cubicBezTo>
                <a:cubicBezTo>
                  <a:pt x="3410567" y="3812472"/>
                  <a:pt x="3410567" y="3812472"/>
                  <a:pt x="2726911" y="3812472"/>
                </a:cubicBezTo>
                <a:cubicBezTo>
                  <a:pt x="2684090" y="3812472"/>
                  <a:pt x="2642747" y="3788933"/>
                  <a:pt x="2622074" y="3750684"/>
                </a:cubicBezTo>
                <a:cubicBezTo>
                  <a:pt x="2622074" y="3750684"/>
                  <a:pt x="2622074" y="3750684"/>
                  <a:pt x="2438330" y="3434265"/>
                </a:cubicBezTo>
                <a:lnTo>
                  <a:pt x="2417573" y="3398519"/>
                </a:lnTo>
                <a:lnTo>
                  <a:pt x="2433905" y="3398519"/>
                </a:lnTo>
                <a:lnTo>
                  <a:pt x="2511101" y="3398519"/>
                </a:lnTo>
                <a:lnTo>
                  <a:pt x="2544636" y="3456269"/>
                </a:lnTo>
                <a:cubicBezTo>
                  <a:pt x="2672757" y="3676902"/>
                  <a:pt x="2672757" y="3676902"/>
                  <a:pt x="2672757" y="3676902"/>
                </a:cubicBezTo>
                <a:cubicBezTo>
                  <a:pt x="2691084" y="3710811"/>
                  <a:pt x="2727737" y="3731679"/>
                  <a:pt x="2765699" y="3731679"/>
                </a:cubicBezTo>
                <a:cubicBezTo>
                  <a:pt x="3371780" y="3731679"/>
                  <a:pt x="3371780" y="3731679"/>
                  <a:pt x="3371780" y="3731679"/>
                </a:cubicBezTo>
                <a:cubicBezTo>
                  <a:pt x="3411050" y="3731679"/>
                  <a:pt x="3446394" y="3710811"/>
                  <a:pt x="3466029" y="3676902"/>
                </a:cubicBezTo>
                <a:cubicBezTo>
                  <a:pt x="3768415" y="3153920"/>
                  <a:pt x="3768415" y="3153920"/>
                  <a:pt x="3768415" y="3153920"/>
                </a:cubicBezTo>
                <a:cubicBezTo>
                  <a:pt x="3788051" y="3121314"/>
                  <a:pt x="3788051" y="3079580"/>
                  <a:pt x="3768415" y="3046975"/>
                </a:cubicBezTo>
                <a:cubicBezTo>
                  <a:pt x="3466029" y="2523992"/>
                  <a:pt x="3466029" y="2523992"/>
                  <a:pt x="3466029" y="2523992"/>
                </a:cubicBezTo>
                <a:cubicBezTo>
                  <a:pt x="3456211" y="2507037"/>
                  <a:pt x="3442467" y="2493343"/>
                  <a:pt x="3426268" y="2483888"/>
                </a:cubicBezTo>
                <a:lnTo>
                  <a:pt x="3421667" y="2481960"/>
                </a:lnTo>
                <a:lnTo>
                  <a:pt x="3446331" y="2439303"/>
                </a:lnTo>
                <a:lnTo>
                  <a:pt x="3464674" y="2407578"/>
                </a:lnTo>
                <a:lnTo>
                  <a:pt x="3445649" y="2399601"/>
                </a:lnTo>
                <a:cubicBezTo>
                  <a:pt x="3435335" y="2396796"/>
                  <a:pt x="3424538" y="2395325"/>
                  <a:pt x="3413464" y="2395325"/>
                </a:cubicBezTo>
                <a:cubicBezTo>
                  <a:pt x="2729808" y="2395325"/>
                  <a:pt x="2729808" y="2395325"/>
                  <a:pt x="2729808" y="2395325"/>
                </a:cubicBezTo>
                <a:cubicBezTo>
                  <a:pt x="2686987" y="2395325"/>
                  <a:pt x="2645644" y="2418863"/>
                  <a:pt x="2624971" y="2457112"/>
                </a:cubicBezTo>
                <a:cubicBezTo>
                  <a:pt x="2282405" y="3047034"/>
                  <a:pt x="2282405" y="3047034"/>
                  <a:pt x="2282405" y="3047034"/>
                </a:cubicBezTo>
                <a:cubicBezTo>
                  <a:pt x="2260256" y="3083811"/>
                  <a:pt x="2260256" y="3130887"/>
                  <a:pt x="2282405" y="3167666"/>
                </a:cubicBezTo>
                <a:cubicBezTo>
                  <a:pt x="2325225" y="3241406"/>
                  <a:pt x="2362693" y="3305929"/>
                  <a:pt x="2395478" y="3362386"/>
                </a:cubicBezTo>
                <a:lnTo>
                  <a:pt x="2412031" y="3390890"/>
                </a:lnTo>
                <a:lnTo>
                  <a:pt x="2335350" y="3390890"/>
                </a:lnTo>
                <a:cubicBezTo>
                  <a:pt x="2096889" y="3390890"/>
                  <a:pt x="1715352" y="3390890"/>
                  <a:pt x="1104892" y="3390890"/>
                </a:cubicBezTo>
                <a:cubicBezTo>
                  <a:pt x="1002929" y="3390890"/>
                  <a:pt x="904482" y="3334842"/>
                  <a:pt x="855258" y="3243764"/>
                </a:cubicBezTo>
                <a:cubicBezTo>
                  <a:pt x="855258" y="3243764"/>
                  <a:pt x="855258" y="3243764"/>
                  <a:pt x="39555" y="1839068"/>
                </a:cubicBezTo>
                <a:cubicBezTo>
                  <a:pt x="-13185" y="1751493"/>
                  <a:pt x="-13185" y="1639397"/>
                  <a:pt x="39555" y="1551823"/>
                </a:cubicBezTo>
                <a:cubicBezTo>
                  <a:pt x="39555" y="1551823"/>
                  <a:pt x="39555" y="1551823"/>
                  <a:pt x="855258" y="147125"/>
                </a:cubicBezTo>
                <a:cubicBezTo>
                  <a:pt x="904482" y="56047"/>
                  <a:pt x="1002929" y="0"/>
                  <a:pt x="110489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06BDAB0A-D34D-D641-9490-A5DE68B79958}"/>
              </a:ext>
            </a:extLst>
          </p:cNvPr>
          <p:cNvSpPr>
            <a:spLocks noGrp="1"/>
          </p:cNvSpPr>
          <p:nvPr>
            <p:ph sz="quarter" idx="13"/>
          </p:nvPr>
        </p:nvSpPr>
        <p:spPr>
          <a:xfrm>
            <a:off x="6531230" y="839534"/>
            <a:ext cx="3305944" cy="5192552"/>
          </a:xfrm>
        </p:spPr>
        <p:txBody>
          <a:bodyPr anchor="ctr">
            <a:normAutofit fontScale="92500" lnSpcReduction="20000"/>
          </a:bodyPr>
          <a:lstStyle/>
          <a:p>
            <a:pPr marL="0" indent="0">
              <a:buNone/>
            </a:pPr>
            <a:r>
              <a:rPr lang="ru-RU" dirty="0"/>
              <a:t>Восстановить в мужчинах и женщинах образ их Создателя, вернуть их к совершенству, в котором они были созданы,—вот что должно было стать делом искупления. Это и есть цель образования, великая цель жизни.</a:t>
            </a:r>
            <a:r>
              <a:rPr lang="en-US" dirty="0"/>
              <a:t> </a:t>
            </a:r>
          </a:p>
          <a:p>
            <a:pPr marL="0" indent="0">
              <a:buNone/>
            </a:pPr>
            <a:endParaRPr lang="ru-RU" sz="2400" i="1" dirty="0"/>
          </a:p>
          <a:p>
            <a:pPr marL="0" indent="0">
              <a:buNone/>
            </a:pPr>
            <a:r>
              <a:rPr lang="ru-RU" sz="2400" i="1" dirty="0"/>
              <a:t>Истинное образование, </a:t>
            </a:r>
          </a:p>
          <a:p>
            <a:pPr marL="0" indent="0">
              <a:buNone/>
            </a:pPr>
            <a:r>
              <a:rPr lang="ru-RU" sz="2400" i="1" dirty="0"/>
              <a:t>с. </a:t>
            </a:r>
            <a:r>
              <a:rPr lang="en-US" sz="2400" dirty="0"/>
              <a:t>10</a:t>
            </a:r>
          </a:p>
        </p:txBody>
      </p:sp>
    </p:spTree>
    <p:extLst>
      <p:ext uri="{BB962C8B-B14F-4D97-AF65-F5344CB8AC3E}">
        <p14:creationId xmlns:p14="http://schemas.microsoft.com/office/powerpoint/2010/main" val="36705860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9">
            <a:extLst>
              <a:ext uri="{FF2B5EF4-FFF2-40B4-BE49-F238E27FC236}">
                <a16:creationId xmlns:a16="http://schemas.microsoft.com/office/drawing/2014/main" id="{9D80C9EF-3CC6-4ECC-9C2D-9D0396C96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1">
            <a:extLst>
              <a:ext uri="{FF2B5EF4-FFF2-40B4-BE49-F238E27FC236}">
                <a16:creationId xmlns:a16="http://schemas.microsoft.com/office/drawing/2014/main" id="{5DA32751-37A2-45C0-BE94-63D375E270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nsertedImage.jpg" descr="Diagram&#10;&#10;Description automatically generated">
            <a:extLst>
              <a:ext uri="{FF2B5EF4-FFF2-40B4-BE49-F238E27FC236}">
                <a16:creationId xmlns:a16="http://schemas.microsoft.com/office/drawing/2014/main" id="{C86DC9E8-BF5A-614C-AC7D-56294B4EA5F7}"/>
              </a:ext>
            </a:extLst>
          </p:cNvPr>
          <p:cNvPicPr>
            <a:picLocks noGrp="1" noChangeAspect="1"/>
          </p:cNvPicPr>
          <p:nvPr>
            <p:ph idx="1"/>
          </p:nvPr>
        </p:nvPicPr>
        <p:blipFill rotWithShape="1">
          <a:blip r:embed="rId2"/>
          <a:srcRect l="2776" r="2634" b="-2"/>
          <a:stretch/>
        </p:blipFill>
        <p:spPr>
          <a:xfrm>
            <a:off x="635295" y="2524715"/>
            <a:ext cx="5150277" cy="3714244"/>
          </a:xfrm>
          <a:prstGeom prst="rect">
            <a:avLst/>
          </a:prstGeom>
        </p:spPr>
      </p:pic>
      <p:sp>
        <p:nvSpPr>
          <p:cNvPr id="4" name="Text Placeholder 3">
            <a:extLst>
              <a:ext uri="{FF2B5EF4-FFF2-40B4-BE49-F238E27FC236}">
                <a16:creationId xmlns:a16="http://schemas.microsoft.com/office/drawing/2014/main" id="{06B7452F-11A6-8F44-8F6A-74F49467DD21}"/>
              </a:ext>
            </a:extLst>
          </p:cNvPr>
          <p:cNvSpPr>
            <a:spLocks noGrp="1"/>
          </p:cNvSpPr>
          <p:nvPr>
            <p:ph type="body" sz="half" idx="2"/>
          </p:nvPr>
        </p:nvSpPr>
        <p:spPr>
          <a:xfrm>
            <a:off x="5530645" y="91970"/>
            <a:ext cx="6164436" cy="4515279"/>
          </a:xfrm>
        </p:spPr>
        <p:txBody>
          <a:bodyPr vert="horz" lIns="91440" tIns="45720" rIns="91440" bIns="45720" rtlCol="0" anchor="ctr">
            <a:normAutofit fontScale="92500"/>
          </a:bodyPr>
          <a:lstStyle/>
          <a:p>
            <a:r>
              <a:rPr lang="ru-RU" sz="2800" dirty="0">
                <a:solidFill>
                  <a:schemeClr val="tx1"/>
                </a:solidFill>
              </a:rPr>
              <a:t>Когда Бог сотворил Еву, то определил, что она, с одной стороны, не должна ничем уступать мужчине, а с другой — не должна ни в чем превосходить его, но во всем оставаться равной ему.</a:t>
            </a:r>
            <a:r>
              <a:rPr lang="en-US" sz="1800" dirty="0">
                <a:solidFill>
                  <a:schemeClr val="tx1"/>
                </a:solidFill>
              </a:rPr>
              <a:t> </a:t>
            </a:r>
            <a:r>
              <a:rPr lang="ru-RU" sz="1800" i="1" dirty="0">
                <a:solidFill>
                  <a:schemeClr val="tx1"/>
                </a:solidFill>
              </a:rPr>
              <a:t>Свидетельства для церкви</a:t>
            </a:r>
            <a:r>
              <a:rPr lang="ru-RU" sz="1800" dirty="0">
                <a:solidFill>
                  <a:schemeClr val="tx1"/>
                </a:solidFill>
              </a:rPr>
              <a:t>, с.</a:t>
            </a:r>
            <a:r>
              <a:rPr lang="en-US" sz="1800" dirty="0">
                <a:solidFill>
                  <a:schemeClr val="tx1"/>
                </a:solidFill>
              </a:rPr>
              <a:t> 484</a:t>
            </a:r>
          </a:p>
          <a:p>
            <a:r>
              <a:rPr lang="ru-RU" sz="2800" dirty="0">
                <a:solidFill>
                  <a:schemeClr val="tx1"/>
                </a:solidFill>
              </a:rPr>
              <a:t>При творении Бог создал Еву равной Адаму. Если бы они остались послушны воле Божьей, живя в согласии с Его великим законом любви, они были бы и в согласии друг с другом</a:t>
            </a:r>
            <a:r>
              <a:rPr lang="en-US" sz="1800" dirty="0">
                <a:solidFill>
                  <a:schemeClr val="tx1"/>
                </a:solidFill>
              </a:rPr>
              <a:t>. </a:t>
            </a:r>
            <a:r>
              <a:rPr lang="ru-RU" sz="1800" i="1" dirty="0">
                <a:solidFill>
                  <a:schemeClr val="tx1"/>
                </a:solidFill>
              </a:rPr>
              <a:t>Патриархи и пророки, </a:t>
            </a:r>
            <a:r>
              <a:rPr lang="ru-RU" sz="1800" dirty="0">
                <a:solidFill>
                  <a:schemeClr val="tx1"/>
                </a:solidFill>
              </a:rPr>
              <a:t>с.</a:t>
            </a:r>
            <a:r>
              <a:rPr lang="en-US" sz="1800" dirty="0">
                <a:solidFill>
                  <a:schemeClr val="tx1"/>
                </a:solidFill>
              </a:rPr>
              <a:t> 58</a:t>
            </a:r>
          </a:p>
          <a:p>
            <a:pPr indent="-228600">
              <a:buFont typeface="Arial" panose="020B0604020202020204" pitchFamily="34" charset="0"/>
              <a:buChar char="•"/>
            </a:pPr>
            <a:endParaRPr lang="en-US" sz="1700" dirty="0">
              <a:solidFill>
                <a:schemeClr val="tx1"/>
              </a:solidFill>
            </a:endParaRPr>
          </a:p>
        </p:txBody>
      </p:sp>
      <p:sp>
        <p:nvSpPr>
          <p:cNvPr id="16" name="Rectangle 15">
            <a:extLst>
              <a:ext uri="{FF2B5EF4-FFF2-40B4-BE49-F238E27FC236}">
                <a16:creationId xmlns:a16="http://schemas.microsoft.com/office/drawing/2014/main" id="{5A55FBCD-CD42-40F5-8A1B-3203F9CAEE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60279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02B3F2-8A15-46CC-98B9-2E405110E5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nsertedImage.jpg" descr="Diagram&#10;&#10;Description automatically generated">
            <a:extLst>
              <a:ext uri="{FF2B5EF4-FFF2-40B4-BE49-F238E27FC236}">
                <a16:creationId xmlns:a16="http://schemas.microsoft.com/office/drawing/2014/main" id="{6C081FA9-B0F0-C144-9CD0-9446A3507F96}"/>
              </a:ext>
            </a:extLst>
          </p:cNvPr>
          <p:cNvPicPr>
            <a:picLocks noGrp="1" noChangeAspect="1"/>
          </p:cNvPicPr>
          <p:nvPr>
            <p:ph idx="1"/>
          </p:nvPr>
        </p:nvPicPr>
        <p:blipFill rotWithShape="1">
          <a:blip r:embed="rId2"/>
          <a:srcRect l="5224" r="7276" b="-1"/>
          <a:stretch/>
        </p:blipFill>
        <p:spPr>
          <a:xfrm>
            <a:off x="1371601" y="1371599"/>
            <a:ext cx="2057400" cy="4114800"/>
          </a:xfrm>
          <a:prstGeom prst="rect">
            <a:avLst/>
          </a:prstGeom>
        </p:spPr>
      </p:pic>
      <p:sp>
        <p:nvSpPr>
          <p:cNvPr id="12" name="Rectangle 11">
            <a:extLst>
              <a:ext uri="{FF2B5EF4-FFF2-40B4-BE49-F238E27FC236}">
                <a16:creationId xmlns:a16="http://schemas.microsoft.com/office/drawing/2014/main" id="{6F168544-607B-491A-8601-3087D0FCE1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8703" y="1"/>
            <a:ext cx="7423298" cy="6858000"/>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5" name="Rectangle 4">
            <a:extLst>
              <a:ext uri="{FF2B5EF4-FFF2-40B4-BE49-F238E27FC236}">
                <a16:creationId xmlns:a16="http://schemas.microsoft.com/office/drawing/2014/main" id="{88C1DA08-B18E-1744-A19E-B5B751D26A56}"/>
              </a:ext>
            </a:extLst>
          </p:cNvPr>
          <p:cNvSpPr/>
          <p:nvPr/>
        </p:nvSpPr>
        <p:spPr>
          <a:xfrm>
            <a:off x="4800602" y="647270"/>
            <a:ext cx="5667269" cy="4544161"/>
          </a:xfrm>
          <a:prstGeom prst="rect">
            <a:avLst/>
          </a:prstGeom>
        </p:spPr>
        <p:txBody>
          <a:bodyPr vert="horz" lIns="91440" tIns="45720" rIns="91440" bIns="45720" rtlCol="0" anchor="t">
            <a:noAutofit/>
          </a:bodyPr>
          <a:lstStyle/>
          <a:p>
            <a:pPr>
              <a:lnSpc>
                <a:spcPct val="90000"/>
              </a:lnSpc>
              <a:spcAft>
                <a:spcPts val="600"/>
              </a:spcAft>
            </a:pPr>
            <a:r>
              <a:rPr lang="ru-RU" sz="2800" dirty="0">
                <a:solidFill>
                  <a:schemeClr val="bg1"/>
                </a:solidFill>
              </a:rPr>
              <a:t>Но грех внёс разделение, и </a:t>
            </a:r>
            <a:r>
              <a:rPr lang="ru-RU" sz="2800" u="sng" dirty="0">
                <a:solidFill>
                  <a:schemeClr val="bg1"/>
                </a:solidFill>
              </a:rPr>
              <a:t>теперь</a:t>
            </a:r>
            <a:r>
              <a:rPr lang="ru-RU" sz="2800" dirty="0">
                <a:solidFill>
                  <a:schemeClr val="bg1"/>
                </a:solidFill>
              </a:rPr>
              <a:t> их союз уже не мог быть союзом равноправных, но требовал подчинения одного другому</a:t>
            </a:r>
            <a:r>
              <a:rPr lang="en-US" sz="2800" dirty="0">
                <a:solidFill>
                  <a:schemeClr val="bg1"/>
                </a:solidFill>
              </a:rPr>
              <a:t>…</a:t>
            </a:r>
          </a:p>
          <a:p>
            <a:pPr>
              <a:lnSpc>
                <a:spcPct val="90000"/>
              </a:lnSpc>
              <a:spcAft>
                <a:spcPts val="600"/>
              </a:spcAft>
            </a:pPr>
            <a:endParaRPr lang="en-US" sz="2800" dirty="0">
              <a:solidFill>
                <a:schemeClr val="bg1"/>
              </a:solidFill>
            </a:endParaRPr>
          </a:p>
          <a:p>
            <a:pPr>
              <a:lnSpc>
                <a:spcPct val="90000"/>
              </a:lnSpc>
              <a:spcAft>
                <a:spcPts val="600"/>
              </a:spcAft>
            </a:pPr>
            <a:r>
              <a:rPr lang="ru-RU" sz="2800" dirty="0">
                <a:solidFill>
                  <a:schemeClr val="bg1"/>
                </a:solidFill>
              </a:rPr>
              <a:t>Подтолкнув ко греху Адама, </a:t>
            </a:r>
            <a:r>
              <a:rPr lang="ru-RU" sz="2800" u="sng" dirty="0">
                <a:solidFill>
                  <a:schemeClr val="bg1"/>
                </a:solidFill>
              </a:rPr>
              <a:t>теперь</a:t>
            </a:r>
            <a:r>
              <a:rPr lang="ru-RU" sz="2800" dirty="0">
                <a:solidFill>
                  <a:schemeClr val="bg1"/>
                </a:solidFill>
              </a:rPr>
              <a:t> она должна была повиноваться ему.</a:t>
            </a:r>
          </a:p>
          <a:p>
            <a:pPr>
              <a:lnSpc>
                <a:spcPct val="90000"/>
              </a:lnSpc>
              <a:spcAft>
                <a:spcPts val="600"/>
              </a:spcAft>
            </a:pPr>
            <a:endParaRPr lang="en-US" sz="2800" i="1" dirty="0">
              <a:solidFill>
                <a:schemeClr val="bg1"/>
              </a:solidFill>
            </a:endParaRPr>
          </a:p>
          <a:p>
            <a:pPr>
              <a:lnSpc>
                <a:spcPct val="90000"/>
              </a:lnSpc>
              <a:spcAft>
                <a:spcPts val="600"/>
              </a:spcAft>
            </a:pPr>
            <a:r>
              <a:rPr lang="ru-RU" sz="2400" i="1" dirty="0">
                <a:solidFill>
                  <a:schemeClr val="bg1"/>
                </a:solidFill>
              </a:rPr>
              <a:t>Патриархи и пророки, с.</a:t>
            </a:r>
            <a:r>
              <a:rPr lang="en-US" sz="2400" dirty="0">
                <a:solidFill>
                  <a:schemeClr val="bg1"/>
                </a:solidFill>
              </a:rPr>
              <a:t> 58</a:t>
            </a:r>
          </a:p>
        </p:txBody>
      </p:sp>
    </p:spTree>
    <p:extLst>
      <p:ext uri="{BB962C8B-B14F-4D97-AF65-F5344CB8AC3E}">
        <p14:creationId xmlns:p14="http://schemas.microsoft.com/office/powerpoint/2010/main" val="41141116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873747-F6EF-2E4F-B706-B9DF741B0C58}"/>
              </a:ext>
            </a:extLst>
          </p:cNvPr>
          <p:cNvSpPr>
            <a:spLocks noGrp="1"/>
          </p:cNvSpPr>
          <p:nvPr>
            <p:ph idx="1"/>
          </p:nvPr>
        </p:nvSpPr>
        <p:spPr>
          <a:xfrm>
            <a:off x="320635" y="803324"/>
            <a:ext cx="5913910" cy="4362442"/>
          </a:xfrm>
        </p:spPr>
        <p:txBody>
          <a:bodyPr anchor="t">
            <a:normAutofit fontScale="92500" lnSpcReduction="20000"/>
          </a:bodyPr>
          <a:lstStyle/>
          <a:p>
            <a:pPr marL="0" indent="0">
              <a:buNone/>
            </a:pPr>
            <a:r>
              <a:rPr lang="ru-RU" sz="3000" dirty="0">
                <a:solidFill>
                  <a:schemeClr val="tx1"/>
                </a:solidFill>
              </a:rPr>
              <a:t>Если бы падший человеческий род придерживался принципов, запечатленных в Законе Божьем, тогда даже этот приговор, явившийся последствием греха, стал бы благословением для них… но </a:t>
            </a:r>
            <a:r>
              <a:rPr lang="ru-RU" sz="3000" u="sng" dirty="0">
                <a:solidFill>
                  <a:schemeClr val="tx1"/>
                </a:solidFill>
              </a:rPr>
              <a:t>мужчины, злоупотребляя</a:t>
            </a:r>
            <a:r>
              <a:rPr lang="ru-RU" sz="3000" dirty="0">
                <a:solidFill>
                  <a:schemeClr val="tx1"/>
                </a:solidFill>
              </a:rPr>
              <a:t> данным им превосходством, часто делают жизнь женщины слишком горькой и тяжелой. </a:t>
            </a:r>
          </a:p>
          <a:p>
            <a:pPr marL="0" indent="0">
              <a:buNone/>
            </a:pPr>
            <a:endParaRPr lang="en-US" sz="3000" i="1" dirty="0">
              <a:solidFill>
                <a:schemeClr val="tx1"/>
              </a:solidFill>
              <a:ea typeface="Helvetica Neue" panose="02000503000000020004" pitchFamily="2" charset="0"/>
              <a:cs typeface="Helvetica Neue" panose="02000503000000020004" pitchFamily="2" charset="0"/>
            </a:endParaRPr>
          </a:p>
          <a:p>
            <a:pPr marL="0" indent="0">
              <a:buNone/>
            </a:pPr>
            <a:r>
              <a:rPr lang="ru-RU" sz="2600" i="1" dirty="0">
                <a:solidFill>
                  <a:schemeClr val="tx1"/>
                </a:solidFill>
                <a:ea typeface="Helvetica Neue" panose="02000503000000020004" pitchFamily="2" charset="0"/>
                <a:cs typeface="Helvetica Neue" panose="02000503000000020004" pitchFamily="2" charset="0"/>
              </a:rPr>
              <a:t>Патриархи и пророки, </a:t>
            </a:r>
            <a:r>
              <a:rPr lang="ru-RU" sz="2600" dirty="0">
                <a:solidFill>
                  <a:schemeClr val="tx1"/>
                </a:solidFill>
                <a:ea typeface="Helvetica Neue" panose="02000503000000020004" pitchFamily="2" charset="0"/>
                <a:cs typeface="Helvetica Neue" panose="02000503000000020004" pitchFamily="2" charset="0"/>
              </a:rPr>
              <a:t>с.</a:t>
            </a:r>
            <a:r>
              <a:rPr lang="ru-RU" sz="2600" i="1" dirty="0">
                <a:solidFill>
                  <a:schemeClr val="tx1"/>
                </a:solidFill>
                <a:ea typeface="Helvetica Neue" panose="02000503000000020004" pitchFamily="2" charset="0"/>
                <a:cs typeface="Helvetica Neue" panose="02000503000000020004" pitchFamily="2" charset="0"/>
              </a:rPr>
              <a:t> </a:t>
            </a:r>
            <a:r>
              <a:rPr lang="en-US" sz="2600" dirty="0">
                <a:solidFill>
                  <a:schemeClr val="tx1"/>
                </a:solidFill>
                <a:ea typeface="Helvetica Neue" panose="02000503000000020004" pitchFamily="2" charset="0"/>
                <a:cs typeface="Helvetica Neue" panose="02000503000000020004" pitchFamily="2" charset="0"/>
              </a:rPr>
              <a:t>58</a:t>
            </a:r>
            <a:endParaRPr lang="en-US" sz="2600" dirty="0">
              <a:solidFill>
                <a:schemeClr val="tx1"/>
              </a:solidFill>
            </a:endParaRPr>
          </a:p>
          <a:p>
            <a:endParaRPr lang="en-US" sz="1800" dirty="0"/>
          </a:p>
        </p:txBody>
      </p:sp>
      <p:sp>
        <p:nvSpPr>
          <p:cNvPr id="10"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nsertedImage.jpg" descr="Two people taking a picture of themselves&#10;&#10;Description automatically generated with low confidence">
            <a:extLst>
              <a:ext uri="{FF2B5EF4-FFF2-40B4-BE49-F238E27FC236}">
                <a16:creationId xmlns:a16="http://schemas.microsoft.com/office/drawing/2014/main" id="{BA462792-39F2-AD4B-9016-110E51410EF2}"/>
              </a:ext>
            </a:extLst>
          </p:cNvPr>
          <p:cNvPicPr>
            <a:picLocks noChangeAspect="1"/>
          </p:cNvPicPr>
          <p:nvPr/>
        </p:nvPicPr>
        <p:blipFill rotWithShape="1">
          <a:blip r:embed="rId2"/>
          <a:srcRect l="14325" r="2962" b="-1"/>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2463922773"/>
      </p:ext>
    </p:extLst>
  </p:cSld>
  <p:clrMapOvr>
    <a:overrideClrMapping bg1="dk1" tx1="lt1" bg2="dk2" tx2="lt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8">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0">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InsertedImage.jpg">
            <a:extLst>
              <a:ext uri="{FF2B5EF4-FFF2-40B4-BE49-F238E27FC236}">
                <a16:creationId xmlns:a16="http://schemas.microsoft.com/office/drawing/2014/main" id="{02AFC26B-A7B6-4D41-A861-66647A0A63B4}"/>
              </a:ext>
            </a:extLst>
          </p:cNvPr>
          <p:cNvPicPr>
            <a:picLocks noChangeAspect="1"/>
          </p:cNvPicPr>
          <p:nvPr/>
        </p:nvPicPr>
        <p:blipFill>
          <a:blip r:embed="rId3"/>
          <a:stretch>
            <a:fillRect/>
          </a:stretch>
        </p:blipFill>
        <p:spPr>
          <a:xfrm>
            <a:off x="429349" y="2190154"/>
            <a:ext cx="3661831" cy="2497891"/>
          </a:xfrm>
          <a:prstGeom prst="rect">
            <a:avLst/>
          </a:prstGeom>
        </p:spPr>
      </p:pic>
      <p:sp>
        <p:nvSpPr>
          <p:cNvPr id="3" name="Content Placeholder 2">
            <a:extLst>
              <a:ext uri="{FF2B5EF4-FFF2-40B4-BE49-F238E27FC236}">
                <a16:creationId xmlns:a16="http://schemas.microsoft.com/office/drawing/2014/main" id="{01B75B37-2EE8-4240-85B8-F1596F2CB70D}"/>
              </a:ext>
            </a:extLst>
          </p:cNvPr>
          <p:cNvSpPr>
            <a:spLocks noGrp="1"/>
          </p:cNvSpPr>
          <p:nvPr>
            <p:ph idx="1"/>
          </p:nvPr>
        </p:nvSpPr>
        <p:spPr>
          <a:xfrm>
            <a:off x="6096000" y="372202"/>
            <a:ext cx="5614875" cy="6163292"/>
          </a:xfrm>
        </p:spPr>
        <p:txBody>
          <a:bodyPr anchor="ctr">
            <a:normAutofit fontScale="92500" lnSpcReduction="10000"/>
          </a:bodyPr>
          <a:lstStyle/>
          <a:p>
            <a:r>
              <a:rPr lang="ru-RU" dirty="0">
                <a:solidFill>
                  <a:srgbClr val="000000"/>
                </a:solidFill>
              </a:rPr>
              <a:t>Подобно всем другим добрым дарам, которые Бог доверил людям, брак был извращен грехом, но целью Евангелия является восстановление его чистоты и прелести</a:t>
            </a:r>
            <a:r>
              <a:rPr lang="en-US" dirty="0">
                <a:solidFill>
                  <a:srgbClr val="000000"/>
                </a:solidFill>
              </a:rPr>
              <a:t>                     </a:t>
            </a:r>
            <a:r>
              <a:rPr lang="ru-RU" sz="1900" i="1" dirty="0">
                <a:solidFill>
                  <a:srgbClr val="000000"/>
                </a:solidFill>
              </a:rPr>
              <a:t>Мысли с горы благословений, </a:t>
            </a:r>
            <a:r>
              <a:rPr lang="ru-RU" sz="1900" dirty="0">
                <a:solidFill>
                  <a:srgbClr val="000000"/>
                </a:solidFill>
              </a:rPr>
              <a:t>с. </a:t>
            </a:r>
            <a:r>
              <a:rPr lang="en-US" sz="1900" dirty="0">
                <a:solidFill>
                  <a:srgbClr val="000000"/>
                </a:solidFill>
              </a:rPr>
              <a:t>64</a:t>
            </a:r>
          </a:p>
          <a:p>
            <a:endParaRPr lang="en-US" dirty="0">
              <a:solidFill>
                <a:srgbClr val="000000"/>
              </a:solidFill>
            </a:endParaRPr>
          </a:p>
          <a:p>
            <a:r>
              <a:rPr lang="ru-RU" dirty="0">
                <a:solidFill>
                  <a:srgbClr val="000000"/>
                </a:solidFill>
                <a:cs typeface="Al Nile" pitchFamily="2" charset="-78"/>
              </a:rPr>
              <a:t>Женщина должна занимать положение, которое Бог первоначально определил для неё, - она равная мужу.</a:t>
            </a:r>
            <a:r>
              <a:rPr lang="en-US" dirty="0">
                <a:solidFill>
                  <a:srgbClr val="000000"/>
                </a:solidFill>
                <a:cs typeface="Al Nile" pitchFamily="2" charset="-78"/>
              </a:rPr>
              <a:t> </a:t>
            </a:r>
            <a:r>
              <a:rPr lang="ru-RU" sz="1900" i="1" dirty="0">
                <a:solidFill>
                  <a:srgbClr val="000000"/>
                </a:solidFill>
                <a:cs typeface="Al Nile" pitchFamily="2" charset="-78"/>
              </a:rPr>
              <a:t>Христианский дом, </a:t>
            </a:r>
            <a:r>
              <a:rPr lang="ru-RU" sz="1900" dirty="0">
                <a:solidFill>
                  <a:srgbClr val="000000"/>
                </a:solidFill>
                <a:cs typeface="Al Nile" pitchFamily="2" charset="-78"/>
              </a:rPr>
              <a:t>с.</a:t>
            </a:r>
            <a:r>
              <a:rPr lang="en-US" sz="1900" dirty="0">
                <a:solidFill>
                  <a:srgbClr val="000000"/>
                </a:solidFill>
                <a:cs typeface="Al Nile" pitchFamily="2" charset="-78"/>
              </a:rPr>
              <a:t> 231</a:t>
            </a:r>
          </a:p>
          <a:p>
            <a:endParaRPr lang="en-US" dirty="0">
              <a:solidFill>
                <a:srgbClr val="000000"/>
              </a:solidFill>
            </a:endParaRPr>
          </a:p>
          <a:p>
            <a:r>
              <a:rPr lang="ru-RU" dirty="0">
                <a:solidFill>
                  <a:srgbClr val="000000"/>
                </a:solidFill>
              </a:rPr>
              <a:t>Восстановление и возвышение рода человеческого начинается в семье</a:t>
            </a:r>
            <a:r>
              <a:rPr lang="en-US" dirty="0">
                <a:solidFill>
                  <a:srgbClr val="000000"/>
                </a:solidFill>
              </a:rPr>
              <a:t>. </a:t>
            </a:r>
            <a:r>
              <a:rPr lang="ru-RU" sz="1900" i="1" dirty="0">
                <a:solidFill>
                  <a:srgbClr val="000000"/>
                </a:solidFill>
              </a:rPr>
              <a:t>Служение исцеления</a:t>
            </a:r>
            <a:r>
              <a:rPr lang="en-US" sz="1900" dirty="0">
                <a:solidFill>
                  <a:srgbClr val="000000"/>
                </a:solidFill>
              </a:rPr>
              <a:t>, </a:t>
            </a:r>
            <a:r>
              <a:rPr lang="ru-RU" sz="1900" dirty="0">
                <a:solidFill>
                  <a:srgbClr val="000000"/>
                </a:solidFill>
              </a:rPr>
              <a:t>с. </a:t>
            </a:r>
            <a:r>
              <a:rPr lang="en-US" sz="1900" dirty="0">
                <a:solidFill>
                  <a:srgbClr val="000000"/>
                </a:solidFill>
              </a:rPr>
              <a:t>349</a:t>
            </a:r>
          </a:p>
          <a:p>
            <a:endParaRPr lang="en-US" sz="1700" dirty="0">
              <a:solidFill>
                <a:srgbClr val="000000"/>
              </a:solidFill>
            </a:endParaRPr>
          </a:p>
        </p:txBody>
      </p:sp>
    </p:spTree>
    <p:extLst>
      <p:ext uri="{BB962C8B-B14F-4D97-AF65-F5344CB8AC3E}">
        <p14:creationId xmlns:p14="http://schemas.microsoft.com/office/powerpoint/2010/main" val="28973391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TextBox 4"/>
          <p:cNvSpPr txBox="1"/>
          <p:nvPr/>
        </p:nvSpPr>
        <p:spPr>
          <a:xfrm>
            <a:off x="2418318" y="91440"/>
            <a:ext cx="7660174" cy="1384995"/>
          </a:xfrm>
          <a:prstGeom prst="rect">
            <a:avLst/>
          </a:prstGeom>
          <a:noFill/>
        </p:spPr>
        <p:txBody>
          <a:bodyPr wrap="none" rtlCol="0">
            <a:spAutoFit/>
          </a:bodyPr>
          <a:lstStyle/>
          <a:p>
            <a:pPr algn="ctr"/>
            <a:r>
              <a:rPr lang="ru-RU" sz="2800" b="1" dirty="0">
                <a:effectLst>
                  <a:glow rad="101600">
                    <a:schemeClr val="bg1">
                      <a:alpha val="60000"/>
                    </a:schemeClr>
                  </a:glow>
                </a:effectLst>
              </a:rPr>
              <a:t>И служил Иаков за Рахиль семь лет; </a:t>
            </a:r>
          </a:p>
          <a:p>
            <a:pPr algn="ctr"/>
            <a:r>
              <a:rPr lang="ru-RU" sz="2800" b="1" dirty="0">
                <a:effectLst>
                  <a:glow rad="101600">
                    <a:schemeClr val="bg1">
                      <a:alpha val="60000"/>
                    </a:schemeClr>
                  </a:glow>
                </a:effectLst>
              </a:rPr>
              <a:t>и они показались ему за несколько дней, </a:t>
            </a:r>
          </a:p>
          <a:p>
            <a:pPr algn="ctr"/>
            <a:r>
              <a:rPr lang="ru-RU" sz="2800" b="1" dirty="0">
                <a:effectLst>
                  <a:glow rad="101600">
                    <a:schemeClr val="bg1">
                      <a:alpha val="60000"/>
                    </a:schemeClr>
                  </a:glow>
                </a:effectLst>
              </a:rPr>
              <a:t>потому что он любил её. Быт.</a:t>
            </a:r>
            <a:r>
              <a:rPr lang="en-US" sz="2800" b="1" dirty="0">
                <a:effectLst>
                  <a:glow rad="101600">
                    <a:schemeClr val="bg1">
                      <a:alpha val="60000"/>
                    </a:schemeClr>
                  </a:glow>
                </a:effectLst>
              </a:rPr>
              <a:t> 29:20</a:t>
            </a:r>
          </a:p>
        </p:txBody>
      </p:sp>
    </p:spTree>
    <p:extLst>
      <p:ext uri="{BB962C8B-B14F-4D97-AF65-F5344CB8AC3E}">
        <p14:creationId xmlns:p14="http://schemas.microsoft.com/office/powerpoint/2010/main" val="23129045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5340605" cy="1146176"/>
          </a:xfrm>
        </p:spPr>
        <p:txBody>
          <a:bodyPr vert="horz" lIns="91440" tIns="45720" rIns="91440" bIns="45720" rtlCol="0">
            <a:normAutofit/>
          </a:bodyPr>
          <a:lstStyle/>
          <a:p>
            <a:endParaRPr lang="en-US"/>
          </a:p>
        </p:txBody>
      </p:sp>
      <p:sp>
        <p:nvSpPr>
          <p:cNvPr id="12" name="Freeform: Shape 11">
            <a:extLst>
              <a:ext uri="{FF2B5EF4-FFF2-40B4-BE49-F238E27FC236}">
                <a16:creationId xmlns:a16="http://schemas.microsoft.com/office/drawing/2014/main" id="{05C7EBC3-4672-4DAB-81C2-58661FAFAE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8805" y="-2"/>
            <a:ext cx="6013194" cy="1511304"/>
          </a:xfrm>
          <a:custGeom>
            <a:avLst/>
            <a:gdLst>
              <a:gd name="connsiteX0" fmla="*/ 4545473 w 6013194"/>
              <a:gd name="connsiteY0" fmla="*/ 0 h 1511304"/>
              <a:gd name="connsiteX1" fmla="*/ 6013194 w 6013194"/>
              <a:gd name="connsiteY1" fmla="*/ 0 h 1511304"/>
              <a:gd name="connsiteX2" fmla="*/ 6013194 w 6013194"/>
              <a:gd name="connsiteY2" fmla="*/ 1508760 h 1511304"/>
              <a:gd name="connsiteX3" fmla="*/ 4545474 w 6013194"/>
              <a:gd name="connsiteY3" fmla="*/ 1508760 h 1511304"/>
              <a:gd name="connsiteX4" fmla="*/ 4545474 w 6013194"/>
              <a:gd name="connsiteY4" fmla="*/ 1511304 h 1511304"/>
              <a:gd name="connsiteX5" fmla="*/ 0 w 6013194"/>
              <a:gd name="connsiteY5" fmla="*/ 1511304 h 1511304"/>
              <a:gd name="connsiteX6" fmla="*/ 697617 w 6013194"/>
              <a:gd name="connsiteY6" fmla="*/ 3 h 1511304"/>
              <a:gd name="connsiteX7" fmla="*/ 4545473 w 6013194"/>
              <a:gd name="connsiteY7"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3194" h="1511304">
                <a:moveTo>
                  <a:pt x="4545473" y="0"/>
                </a:moveTo>
                <a:lnTo>
                  <a:pt x="6013194" y="0"/>
                </a:lnTo>
                <a:lnTo>
                  <a:pt x="6013194" y="1508760"/>
                </a:lnTo>
                <a:lnTo>
                  <a:pt x="4545474" y="1508760"/>
                </a:lnTo>
                <a:lnTo>
                  <a:pt x="4545474" y="1511304"/>
                </a:lnTo>
                <a:lnTo>
                  <a:pt x="0" y="1511304"/>
                </a:lnTo>
                <a:lnTo>
                  <a:pt x="697617" y="3"/>
                </a:lnTo>
                <a:lnTo>
                  <a:pt x="4545473" y="3"/>
                </a:lnTo>
                <a:close/>
              </a:path>
            </a:pathLst>
          </a:custGeom>
          <a:solidFill>
            <a:schemeClr val="accent6">
              <a:lumMod val="100000"/>
              <a:lumOff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nsertedImage.jpg">
            <a:extLst>
              <a:ext uri="{FF2B5EF4-FFF2-40B4-BE49-F238E27FC236}">
                <a16:creationId xmlns:a16="http://schemas.microsoft.com/office/drawing/2014/main" id="{B2BF63EE-724C-D14A-85F7-521D39B3D003}"/>
              </a:ext>
            </a:extLst>
          </p:cNvPr>
          <p:cNvPicPr>
            <a:picLocks noChangeAspect="1"/>
          </p:cNvPicPr>
          <p:nvPr/>
        </p:nvPicPr>
        <p:blipFill rotWithShape="1">
          <a:blip r:embed="rId2"/>
          <a:srcRect r="2" b="12243"/>
          <a:stretch/>
        </p:blipFill>
        <p:spPr>
          <a:xfrm>
            <a:off x="1" y="1691640"/>
            <a:ext cx="5931454" cy="5166360"/>
          </a:xfrm>
          <a:custGeom>
            <a:avLst/>
            <a:gdLst/>
            <a:ahLst/>
            <a:cxnLst/>
            <a:rect l="l" t="t" r="r" b="b"/>
            <a:pathLst>
              <a:path w="5931454" h="5166360">
                <a:moveTo>
                  <a:pt x="0" y="0"/>
                </a:moveTo>
                <a:lnTo>
                  <a:pt x="5931454" y="0"/>
                </a:lnTo>
                <a:lnTo>
                  <a:pt x="3537575" y="5166360"/>
                </a:lnTo>
                <a:lnTo>
                  <a:pt x="0" y="5166360"/>
                </a:lnTo>
                <a:close/>
              </a:path>
            </a:pathLst>
          </a:custGeom>
        </p:spPr>
      </p:pic>
      <p:sp>
        <p:nvSpPr>
          <p:cNvPr id="14" name="Freeform: Shape 13">
            <a:extLst>
              <a:ext uri="{FF2B5EF4-FFF2-40B4-BE49-F238E27FC236}">
                <a16:creationId xmlns:a16="http://schemas.microsoft.com/office/drawing/2014/main" id="{1ABCC31D-213C-44E9-9CC8-8FB2DFC22E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80797" y="1690688"/>
            <a:ext cx="8711202" cy="5167312"/>
          </a:xfrm>
          <a:custGeom>
            <a:avLst/>
            <a:gdLst>
              <a:gd name="connsiteX0" fmla="*/ 2613984 w 8711202"/>
              <a:gd name="connsiteY0" fmla="*/ 0 h 5167312"/>
              <a:gd name="connsiteX1" fmla="*/ 7243482 w 8711202"/>
              <a:gd name="connsiteY1" fmla="*/ 0 h 5167312"/>
              <a:gd name="connsiteX2" fmla="*/ 8711202 w 8711202"/>
              <a:gd name="connsiteY2" fmla="*/ 0 h 5167312"/>
              <a:gd name="connsiteX3" fmla="*/ 8711202 w 8711202"/>
              <a:gd name="connsiteY3" fmla="*/ 5167312 h 5167312"/>
              <a:gd name="connsiteX4" fmla="*/ 7243482 w 8711202"/>
              <a:gd name="connsiteY4" fmla="*/ 5167312 h 5167312"/>
              <a:gd name="connsiteX5" fmla="*/ 221324 w 8711202"/>
              <a:gd name="connsiteY5" fmla="*/ 5167312 h 5167312"/>
              <a:gd name="connsiteX6" fmla="*/ 2615203 w 8711202"/>
              <a:gd name="connsiteY6" fmla="*/ 952 h 5167312"/>
              <a:gd name="connsiteX7" fmla="*/ 2613984 w 8711202"/>
              <a:gd name="connsiteY7" fmla="*/ 952 h 5167312"/>
              <a:gd name="connsiteX8" fmla="*/ 0 w 8711202"/>
              <a:gd name="connsiteY8" fmla="*/ 0 h 5167312"/>
              <a:gd name="connsiteX9" fmla="*/ 2173113 w 8711202"/>
              <a:gd name="connsiteY9" fmla="*/ 0 h 5167312"/>
              <a:gd name="connsiteX10" fmla="*/ 2173113 w 8711202"/>
              <a:gd name="connsiteY10" fmla="*/ 952 h 5167312"/>
              <a:gd name="connsiteX11" fmla="*/ 0 w 8711202"/>
              <a:gd name="connsiteY11"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11202" h="5167312">
                <a:moveTo>
                  <a:pt x="2613984" y="0"/>
                </a:moveTo>
                <a:lnTo>
                  <a:pt x="7243482" y="0"/>
                </a:lnTo>
                <a:lnTo>
                  <a:pt x="8711202" y="0"/>
                </a:lnTo>
                <a:lnTo>
                  <a:pt x="8711202" y="5167312"/>
                </a:lnTo>
                <a:lnTo>
                  <a:pt x="7243482" y="5167312"/>
                </a:lnTo>
                <a:lnTo>
                  <a:pt x="221324" y="5167312"/>
                </a:lnTo>
                <a:lnTo>
                  <a:pt x="2615203" y="952"/>
                </a:lnTo>
                <a:lnTo>
                  <a:pt x="2613984" y="952"/>
                </a:lnTo>
                <a:close/>
                <a:moveTo>
                  <a:pt x="0" y="0"/>
                </a:moveTo>
                <a:lnTo>
                  <a:pt x="2173113" y="0"/>
                </a:lnTo>
                <a:lnTo>
                  <a:pt x="2173113" y="952"/>
                </a:lnTo>
                <a:lnTo>
                  <a:pt x="0" y="952"/>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Content Placeholder 5">
            <a:extLst>
              <a:ext uri="{FF2B5EF4-FFF2-40B4-BE49-F238E27FC236}">
                <a16:creationId xmlns:a16="http://schemas.microsoft.com/office/drawing/2014/main" id="{A2E1B6BC-977D-F54A-B951-28E988AD2D91}"/>
              </a:ext>
            </a:extLst>
          </p:cNvPr>
          <p:cNvSpPr>
            <a:spLocks noGrp="1"/>
          </p:cNvSpPr>
          <p:nvPr>
            <p:ph sz="quarter" idx="13"/>
          </p:nvPr>
        </p:nvSpPr>
        <p:spPr>
          <a:xfrm>
            <a:off x="5554856" y="1876430"/>
            <a:ext cx="5507009" cy="4002724"/>
          </a:xfrm>
        </p:spPr>
        <p:txBody>
          <a:bodyPr vert="horz" lIns="91440" tIns="45720" rIns="91440" bIns="45720" rtlCol="0" anchor="ctr">
            <a:normAutofit/>
          </a:bodyPr>
          <a:lstStyle/>
          <a:p>
            <a:pPr marL="354013" indent="0">
              <a:buNone/>
            </a:pPr>
            <a:r>
              <a:rPr lang="ru-RU" dirty="0">
                <a:solidFill>
                  <a:srgbClr val="FFFFFF"/>
                </a:solidFill>
              </a:rPr>
              <a:t>Заклинаю вас, дщери Иерусалимские: если вы встретите возлюбленного моего, что скажете вы ему? Что я изнемогаю от любви.</a:t>
            </a:r>
          </a:p>
          <a:p>
            <a:pPr marL="354013" indent="0">
              <a:buNone/>
            </a:pPr>
            <a:endParaRPr lang="en-US" dirty="0">
              <a:solidFill>
                <a:srgbClr val="FFFFFF"/>
              </a:solidFill>
            </a:endParaRPr>
          </a:p>
          <a:p>
            <a:pPr marL="354013" indent="0">
              <a:buNone/>
            </a:pPr>
            <a:r>
              <a:rPr lang="ru-RU" sz="2400" dirty="0">
                <a:solidFill>
                  <a:srgbClr val="FFFFFF"/>
                </a:solidFill>
              </a:rPr>
              <a:t>Песни Песней </a:t>
            </a:r>
            <a:r>
              <a:rPr lang="en-US" sz="2400" dirty="0">
                <a:solidFill>
                  <a:srgbClr val="FFFFFF"/>
                </a:solidFill>
              </a:rPr>
              <a:t>5:8</a:t>
            </a:r>
          </a:p>
        </p:txBody>
      </p:sp>
    </p:spTree>
    <p:extLst>
      <p:ext uri="{BB962C8B-B14F-4D97-AF65-F5344CB8AC3E}">
        <p14:creationId xmlns:p14="http://schemas.microsoft.com/office/powerpoint/2010/main" val="26812711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72669-6494-644D-AE5D-3BBF95C0FA7F}"/>
              </a:ext>
            </a:extLst>
          </p:cNvPr>
          <p:cNvSpPr>
            <a:spLocks noGrp="1"/>
          </p:cNvSpPr>
          <p:nvPr>
            <p:ph type="title"/>
          </p:nvPr>
        </p:nvSpPr>
        <p:spPr>
          <a:xfrm>
            <a:off x="7418439" y="-297191"/>
            <a:ext cx="4343176" cy="3726191"/>
          </a:xfrm>
        </p:spPr>
        <p:txBody>
          <a:bodyPr vert="horz" lIns="91440" tIns="45720" rIns="91440" bIns="45720" rtlCol="0" anchor="b">
            <a:normAutofit/>
          </a:bodyPr>
          <a:lstStyle/>
          <a:p>
            <a:r>
              <a:rPr lang="ru-RU" sz="3200" dirty="0">
                <a:solidFill>
                  <a:schemeClr val="tx1"/>
                </a:solidFill>
                <a:latin typeface="+mn-lt"/>
              </a:rPr>
              <a:t>влюблённые пасторы</a:t>
            </a:r>
            <a:endParaRPr lang="en-US" sz="3200" dirty="0">
              <a:solidFill>
                <a:schemeClr val="tx1"/>
              </a:solidFill>
              <a:latin typeface="+mn-lt"/>
            </a:endParaRPr>
          </a:p>
        </p:txBody>
      </p:sp>
      <p:sp>
        <p:nvSpPr>
          <p:cNvPr id="71" name="Freeform: Shape 7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5602" name="Picture 2" descr="When I read the Bible, it... | Quotes &amp; Writings by Shreeja Nair ...">
            <a:extLst>
              <a:ext uri="{FF2B5EF4-FFF2-40B4-BE49-F238E27FC236}">
                <a16:creationId xmlns:a16="http://schemas.microsoft.com/office/drawing/2014/main" id="{969DB208-F6C3-CA41-9AB2-FCCAE7835344}"/>
              </a:ext>
            </a:extLst>
          </p:cNvPr>
          <p:cNvPicPr>
            <a:picLocks noGrp="1" noChangeAspect="1" noChangeArrowheads="1"/>
          </p:cNvPicPr>
          <p:nvPr>
            <p:ph sz="quarter" idx="13"/>
          </p:nvPr>
        </p:nvPicPr>
        <p:blipFill rotWithShape="1">
          <a:blip r:embed="rId2">
            <a:extLst>
              <a:ext uri="{28A0092B-C50C-407E-A947-70E740481C1C}">
                <a14:useLocalDpi xmlns:a14="http://schemas.microsoft.com/office/drawing/2010/main" val="0"/>
              </a:ext>
            </a:extLst>
          </a:blip>
          <a:srcRect t="2426" r="1" b="1"/>
          <a:stretch/>
        </p:blipFill>
        <p:spPr bwMode="auto">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4472027"/>
      </p:ext>
    </p:extLst>
  </p:cSld>
  <p:clrMapOvr>
    <a:overrideClrMapping bg1="dk1" tx1="lt1" bg2="dk2" tx2="lt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indoor, person, small, sitting&#10;&#10;Description automatically generated">
            <a:extLst>
              <a:ext uri="{FF2B5EF4-FFF2-40B4-BE49-F238E27FC236}">
                <a16:creationId xmlns:a16="http://schemas.microsoft.com/office/drawing/2014/main" id="{9782E9D3-EF9D-D542-9389-323E7AC58625}"/>
              </a:ext>
            </a:extLst>
          </p:cNvPr>
          <p:cNvPicPr>
            <a:picLocks noGrp="1" noChangeAspect="1"/>
          </p:cNvPicPr>
          <p:nvPr>
            <p:ph idx="1"/>
          </p:nvPr>
        </p:nvPicPr>
        <p:blipFill rotWithShape="1">
          <a:blip r:embed="rId2"/>
          <a:srcRect l="17791" r="9375" b="-1"/>
          <a:stretch/>
        </p:blipFill>
        <p:spPr>
          <a:xfrm rot="5400000">
            <a:off x="2665475" y="-2665477"/>
            <a:ext cx="6858000" cy="12188952"/>
          </a:xfrm>
          <a:prstGeom prst="rect">
            <a:avLst/>
          </a:prstGeom>
        </p:spPr>
      </p:pic>
      <p:sp>
        <p:nvSpPr>
          <p:cNvPr id="2" name="Title 1">
            <a:extLst>
              <a:ext uri="{FF2B5EF4-FFF2-40B4-BE49-F238E27FC236}">
                <a16:creationId xmlns:a16="http://schemas.microsoft.com/office/drawing/2014/main" id="{EA82FAEB-4C70-2A46-A288-685B4BA2EF3D}"/>
              </a:ext>
            </a:extLst>
          </p:cNvPr>
          <p:cNvSpPr>
            <a:spLocks noGrp="1"/>
          </p:cNvSpPr>
          <p:nvPr>
            <p:ph type="title"/>
          </p:nvPr>
        </p:nvSpPr>
        <p:spPr>
          <a:xfrm>
            <a:off x="178129" y="4840498"/>
            <a:ext cx="5593278" cy="1781528"/>
          </a:xfrm>
        </p:spPr>
        <p:txBody>
          <a:bodyPr vert="horz" lIns="91440" tIns="45720" rIns="91440" bIns="45720" rtlCol="0" anchor="ctr">
            <a:noAutofit/>
          </a:bodyPr>
          <a:lstStyle/>
          <a:p>
            <a:r>
              <a:rPr lang="ru-RU" sz="2800" i="1" dirty="0">
                <a:solidFill>
                  <a:schemeClr val="bg1"/>
                </a:solidFill>
                <a:latin typeface="+mn-lt"/>
              </a:rPr>
              <a:t>Каждому ребёнку нужен хотя бы 1 взрослый, который без ума от него или неё.</a:t>
            </a:r>
            <a:br>
              <a:rPr lang="en-US" sz="2800" i="1" dirty="0">
                <a:solidFill>
                  <a:schemeClr val="bg1"/>
                </a:solidFill>
                <a:latin typeface="+mn-lt"/>
              </a:rPr>
            </a:br>
            <a:br>
              <a:rPr lang="en-US" sz="2800" i="1" dirty="0">
                <a:solidFill>
                  <a:schemeClr val="bg1"/>
                </a:solidFill>
                <a:latin typeface="+mn-lt"/>
              </a:rPr>
            </a:br>
            <a:r>
              <a:rPr lang="ru-RU" sz="2800" dirty="0" err="1">
                <a:latin typeface="+mn-lt"/>
              </a:rPr>
              <a:t>Ури</a:t>
            </a:r>
            <a:r>
              <a:rPr lang="ru-RU" sz="2800" dirty="0">
                <a:latin typeface="+mn-lt"/>
              </a:rPr>
              <a:t> </a:t>
            </a:r>
            <a:r>
              <a:rPr lang="ru-RU" sz="2800" dirty="0" err="1">
                <a:latin typeface="+mn-lt"/>
              </a:rPr>
              <a:t>Бронфенбреннер</a:t>
            </a:r>
            <a:endParaRPr lang="en-US" sz="2800" dirty="0">
              <a:solidFill>
                <a:schemeClr val="bg1"/>
              </a:solidFill>
              <a:latin typeface="+mn-lt"/>
            </a:endParaRPr>
          </a:p>
        </p:txBody>
      </p:sp>
    </p:spTree>
    <p:extLst>
      <p:ext uri="{BB962C8B-B14F-4D97-AF65-F5344CB8AC3E}">
        <p14:creationId xmlns:p14="http://schemas.microsoft.com/office/powerpoint/2010/main" val="3434164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50EB1-5A59-824F-8C7B-9E702761882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F84DDEF2-1A49-EE4B-97F9-0019E713133D}"/>
              </a:ext>
            </a:extLst>
          </p:cNvPr>
          <p:cNvPicPr>
            <a:picLocks noGrp="1" noChangeAspect="1"/>
          </p:cNvPicPr>
          <p:nvPr>
            <p:ph idx="1"/>
          </p:nvPr>
        </p:nvPicPr>
        <p:blipFill>
          <a:blip r:embed="rId2"/>
          <a:stretch>
            <a:fillRect/>
          </a:stretch>
        </p:blipFill>
        <p:spPr>
          <a:xfrm rot="5400000">
            <a:off x="2515588" y="-2658095"/>
            <a:ext cx="7160821" cy="12192002"/>
          </a:xfrm>
        </p:spPr>
      </p:pic>
    </p:spTree>
    <p:extLst>
      <p:ext uri="{BB962C8B-B14F-4D97-AF65-F5344CB8AC3E}">
        <p14:creationId xmlns:p14="http://schemas.microsoft.com/office/powerpoint/2010/main" val="6906342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4582" name="Content Placeholder 24581">
            <a:extLst>
              <a:ext uri="{FF2B5EF4-FFF2-40B4-BE49-F238E27FC236}">
                <a16:creationId xmlns:a16="http://schemas.microsoft.com/office/drawing/2014/main" id="{08B23865-1C46-4674-B362-9787706406AA}"/>
              </a:ext>
            </a:extLst>
          </p:cNvPr>
          <p:cNvSpPr>
            <a:spLocks noGrp="1"/>
          </p:cNvSpPr>
          <p:nvPr>
            <p:ph idx="1"/>
          </p:nvPr>
        </p:nvSpPr>
        <p:spPr>
          <a:xfrm>
            <a:off x="762000" y="2279018"/>
            <a:ext cx="5314543" cy="3375920"/>
          </a:xfrm>
        </p:spPr>
        <p:txBody>
          <a:bodyPr anchor="t">
            <a:normAutofit/>
          </a:bodyPr>
          <a:lstStyle/>
          <a:p>
            <a:pPr marL="0" indent="0">
              <a:buNone/>
            </a:pPr>
            <a:r>
              <a:rPr lang="ru-RU" dirty="0">
                <a:solidFill>
                  <a:schemeClr val="tx1"/>
                </a:solidFill>
              </a:rPr>
              <a:t>Самое лучшее, что папа может сделать для своих детей – это любить их маму</a:t>
            </a:r>
            <a:r>
              <a:rPr lang="en-US" dirty="0">
                <a:solidFill>
                  <a:schemeClr val="tx1"/>
                </a:solidFill>
              </a:rPr>
              <a:t>.</a:t>
            </a:r>
          </a:p>
          <a:p>
            <a:pPr marL="0" indent="0">
              <a:buNone/>
            </a:pPr>
            <a:endParaRPr lang="en-US" dirty="0">
              <a:solidFill>
                <a:schemeClr val="tx1"/>
              </a:solidFill>
            </a:endParaRPr>
          </a:p>
          <a:p>
            <a:pPr marL="0" indent="0">
              <a:buNone/>
            </a:pPr>
            <a:r>
              <a:rPr lang="ru-RU" sz="2400" dirty="0">
                <a:solidFill>
                  <a:schemeClr val="tx1"/>
                </a:solidFill>
              </a:rPr>
              <a:t>Теодор </a:t>
            </a:r>
            <a:r>
              <a:rPr lang="ru-RU" sz="2400" dirty="0" err="1">
                <a:solidFill>
                  <a:schemeClr val="tx1"/>
                </a:solidFill>
              </a:rPr>
              <a:t>Хесберг</a:t>
            </a:r>
            <a:endParaRPr lang="en-US" sz="2400" dirty="0">
              <a:solidFill>
                <a:schemeClr val="tx1"/>
              </a:solidFill>
            </a:endParaRPr>
          </a:p>
          <a:p>
            <a:pPr marL="0" indent="0">
              <a:buNone/>
            </a:pPr>
            <a:endParaRPr lang="en-US" dirty="0">
              <a:solidFill>
                <a:schemeClr val="tx1"/>
              </a:solidFill>
            </a:endParaRPr>
          </a:p>
          <a:p>
            <a:pPr marL="0" indent="0">
              <a:buNone/>
            </a:pPr>
            <a:endParaRPr lang="en-US" sz="1800" dirty="0"/>
          </a:p>
          <a:p>
            <a:pPr marL="0" indent="0">
              <a:buNone/>
            </a:pPr>
            <a:endParaRPr lang="en-US" sz="1800" dirty="0"/>
          </a:p>
        </p:txBody>
      </p:sp>
      <p:sp>
        <p:nvSpPr>
          <p:cNvPr id="24584" name="Freeform: Shape 138">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person and person sitting on a boat&#10;&#10;Description automatically generated with low confidence">
            <a:extLst>
              <a:ext uri="{FF2B5EF4-FFF2-40B4-BE49-F238E27FC236}">
                <a16:creationId xmlns:a16="http://schemas.microsoft.com/office/drawing/2014/main" id="{2FD1F9E1-8EAC-C843-B00C-8880B2E38C7D}"/>
              </a:ext>
            </a:extLst>
          </p:cNvPr>
          <p:cNvPicPr>
            <a:picLocks noChangeAspect="1"/>
          </p:cNvPicPr>
          <p:nvPr/>
        </p:nvPicPr>
        <p:blipFill rotWithShape="1">
          <a:blip r:embed="rId2"/>
          <a:srcRect r="-1" b="19724"/>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4027916126"/>
      </p:ext>
    </p:extLst>
  </p:cSld>
  <p:clrMapOvr>
    <a:overrideClrMapping bg1="dk1" tx1="lt1" bg2="dk2" tx2="lt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F98F79A4-A6C7-4101-B1E9-27E05CB7CF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0" name="Freeform: Shape 19">
            <a:extLst>
              <a:ext uri="{FF2B5EF4-FFF2-40B4-BE49-F238E27FC236}">
                <a16:creationId xmlns:a16="http://schemas.microsoft.com/office/drawing/2014/main" id="{79AFCB35-9C04-4524-A0B1-57FF6865D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bg1"/>
          </a:solidFill>
          <a:ln w="9525" cap="flat">
            <a:noFill/>
            <a:prstDash val="solid"/>
            <a:miter/>
          </a:ln>
        </p:spPr>
        <p:txBody>
          <a:bodyPr wrap="square" rtlCol="0" anchor="ctr">
            <a:noAutofit/>
          </a:bodyPr>
          <a:lstStyle/>
          <a:p>
            <a:endParaRPr lang="en-US"/>
          </a:p>
        </p:txBody>
      </p:sp>
      <p:sp>
        <p:nvSpPr>
          <p:cNvPr id="22" name="Freeform: Shape 21">
            <a:extLst>
              <a:ext uri="{FF2B5EF4-FFF2-40B4-BE49-F238E27FC236}">
                <a16:creationId xmlns:a16="http://schemas.microsoft.com/office/drawing/2014/main" id="{D11AD2AD-0BA0-4DD3-8EEA-84686A0E7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bg1"/>
          </a:solidFill>
          <a:ln w="9525" cap="flat">
            <a:noFill/>
            <a:prstDash val="solid"/>
            <a:miter/>
          </a:ln>
        </p:spPr>
        <p:txBody>
          <a:bodyPr wrap="square" rtlCol="0" anchor="ctr">
            <a:noAutofit/>
          </a:bodyPr>
          <a:lstStyle/>
          <a:p>
            <a:endParaRPr lang="en-US"/>
          </a:p>
        </p:txBody>
      </p:sp>
      <p:sp>
        <p:nvSpPr>
          <p:cNvPr id="3" name="Content Placeholder 2">
            <a:extLst>
              <a:ext uri="{FF2B5EF4-FFF2-40B4-BE49-F238E27FC236}">
                <a16:creationId xmlns:a16="http://schemas.microsoft.com/office/drawing/2014/main" id="{20499B81-3A36-924D-B67D-AAD1CA8A351B}"/>
              </a:ext>
            </a:extLst>
          </p:cNvPr>
          <p:cNvSpPr>
            <a:spLocks noGrp="1"/>
          </p:cNvSpPr>
          <p:nvPr>
            <p:ph sz="quarter" idx="13"/>
          </p:nvPr>
        </p:nvSpPr>
        <p:spPr>
          <a:xfrm>
            <a:off x="2089902" y="1988049"/>
            <a:ext cx="4748322" cy="4721998"/>
          </a:xfrm>
        </p:spPr>
        <p:txBody>
          <a:bodyPr>
            <a:normAutofit fontScale="92500" lnSpcReduction="10000"/>
          </a:bodyPr>
          <a:lstStyle/>
          <a:p>
            <a:pPr marL="0" indent="0">
              <a:buNone/>
            </a:pPr>
            <a:r>
              <a:rPr lang="ru-RU" dirty="0"/>
              <a:t>Будьте предельно нежны и ласковы со своей женой. Она очень нуждается в той заботе, поддержке и утешении, которые вы ей обещали, давая брачный обет. Не давайте ей ни малейшего повода сомневаться</a:t>
            </a:r>
            <a:r>
              <a:rPr lang="en-US" dirty="0"/>
              <a:t> </a:t>
            </a:r>
            <a:r>
              <a:rPr lang="ru-RU" dirty="0"/>
              <a:t>в вашей верности и искреннем желании исполнять свои обязанности</a:t>
            </a:r>
            <a:r>
              <a:rPr lang="en-US" dirty="0"/>
              <a:t>.</a:t>
            </a:r>
          </a:p>
          <a:p>
            <a:pPr marL="0" indent="0">
              <a:buNone/>
            </a:pPr>
            <a:endParaRPr lang="en-US" sz="2400" i="1" dirty="0"/>
          </a:p>
          <a:p>
            <a:pPr marL="0" indent="0">
              <a:buNone/>
            </a:pPr>
            <a:r>
              <a:rPr lang="ru-RU" sz="2400" i="1" dirty="0"/>
              <a:t>Пасторское служение</a:t>
            </a:r>
            <a:r>
              <a:rPr lang="en-US" sz="2400" dirty="0"/>
              <a:t>, </a:t>
            </a:r>
            <a:r>
              <a:rPr lang="ru-RU" sz="2400" dirty="0"/>
              <a:t>с. </a:t>
            </a:r>
            <a:r>
              <a:rPr lang="en-US" sz="2400" dirty="0"/>
              <a:t>85</a:t>
            </a:r>
          </a:p>
        </p:txBody>
      </p:sp>
      <p:sp>
        <p:nvSpPr>
          <p:cNvPr id="24" name="Freeform: Shape 23">
            <a:extLst>
              <a:ext uri="{FF2B5EF4-FFF2-40B4-BE49-F238E27FC236}">
                <a16:creationId xmlns:a16="http://schemas.microsoft.com/office/drawing/2014/main" id="{83C8019B-3985-409B-9B87-494B974EE9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6">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6" name="Freeform: Shape 25">
            <a:extLst>
              <a:ext uri="{FF2B5EF4-FFF2-40B4-BE49-F238E27FC236}">
                <a16:creationId xmlns:a16="http://schemas.microsoft.com/office/drawing/2014/main" id="{9E5C5460-229E-46C8-A712-CC3179854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 name="Freeform: Shape 27">
            <a:extLst>
              <a:ext uri="{FF2B5EF4-FFF2-40B4-BE49-F238E27FC236}">
                <a16:creationId xmlns:a16="http://schemas.microsoft.com/office/drawing/2014/main" id="{B85A4DB3-61AA-49A1-85A9-B3397CD51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2">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5" name="Picture 4" descr="A lamp on a yellow wall&#10;&#10;Description automatically generated with low confidence">
            <a:extLst>
              <a:ext uri="{FF2B5EF4-FFF2-40B4-BE49-F238E27FC236}">
                <a16:creationId xmlns:a16="http://schemas.microsoft.com/office/drawing/2014/main" id="{78EAF953-86EB-4278-93C8-7FBE6361DED9}"/>
              </a:ext>
            </a:extLst>
          </p:cNvPr>
          <p:cNvPicPr>
            <a:picLocks noChangeAspect="1"/>
          </p:cNvPicPr>
          <p:nvPr/>
        </p:nvPicPr>
        <p:blipFill rotWithShape="1">
          <a:blip r:embed="rId2"/>
          <a:srcRect l="18660" r="6339" b="-1"/>
          <a:stretch/>
        </p:blipFill>
        <p:spPr>
          <a:xfrm>
            <a:off x="7020480" y="871280"/>
            <a:ext cx="4415738" cy="4415738"/>
          </a:xfrm>
          <a:custGeom>
            <a:avLst/>
            <a:gdLst/>
            <a:ahLst/>
            <a:cxnLst/>
            <a:rect l="l" t="t" r="r" b="b"/>
            <a:pathLst>
              <a:path w="2452978" h="2452978">
                <a:moveTo>
                  <a:pt x="1226489" y="0"/>
                </a:moveTo>
                <a:cubicBezTo>
                  <a:pt x="1903860" y="0"/>
                  <a:pt x="2452978" y="549118"/>
                  <a:pt x="2452978" y="1226489"/>
                </a:cubicBezTo>
                <a:cubicBezTo>
                  <a:pt x="2452978" y="1903860"/>
                  <a:pt x="1903860" y="2452978"/>
                  <a:pt x="1226489" y="2452978"/>
                </a:cubicBezTo>
                <a:cubicBezTo>
                  <a:pt x="549118" y="2452978"/>
                  <a:pt x="0" y="1903860"/>
                  <a:pt x="0" y="1226489"/>
                </a:cubicBezTo>
                <a:cubicBezTo>
                  <a:pt x="0" y="549118"/>
                  <a:pt x="549118" y="0"/>
                  <a:pt x="1226489" y="0"/>
                </a:cubicBezTo>
                <a:close/>
              </a:path>
            </a:pathLst>
          </a:custGeom>
        </p:spPr>
      </p:pic>
      <p:grpSp>
        <p:nvGrpSpPr>
          <p:cNvPr id="30" name="Graphic 185">
            <a:extLst>
              <a:ext uri="{FF2B5EF4-FFF2-40B4-BE49-F238E27FC236}">
                <a16:creationId xmlns:a16="http://schemas.microsoft.com/office/drawing/2014/main" id="{0C156BF8-7FF7-440F-BE2B-417DFFE8BF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bg1"/>
          </a:solidFill>
        </p:grpSpPr>
        <p:sp>
          <p:nvSpPr>
            <p:cNvPr id="31" name="Freeform: Shape 30">
              <a:extLst>
                <a:ext uri="{FF2B5EF4-FFF2-40B4-BE49-F238E27FC236}">
                  <a16:creationId xmlns:a16="http://schemas.microsoft.com/office/drawing/2014/main" id="{B7067280-C3E7-4DF6-A345-B9FEF6EF8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A78365A8-666B-4417-9D3C-554E6E6B2C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E71CAAFA-0A31-4308-AB9F-B1C84ABDF9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96AB1D25-144D-4BB4-A45C-60B8A094F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069F0FB4-779A-48FC-AC33-784F177C92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8319609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5" name="Rectangle 69">
            <a:extLst>
              <a:ext uri="{FF2B5EF4-FFF2-40B4-BE49-F238E27FC236}">
                <a16:creationId xmlns:a16="http://schemas.microsoft.com/office/drawing/2014/main" id="{7742A528-B5BC-48B8-92DE-9C2B44451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3" name="Picture 1" descr="page1image52713568">
            <a:extLst>
              <a:ext uri="{FF2B5EF4-FFF2-40B4-BE49-F238E27FC236}">
                <a16:creationId xmlns:a16="http://schemas.microsoft.com/office/drawing/2014/main" id="{33A5D7F8-6BEE-7B45-A42A-C1577F8D30CF}"/>
              </a:ext>
            </a:extLst>
          </p:cNvPr>
          <p:cNvPicPr>
            <a:picLocks noGrp="1" noChangeAspect="1" noChangeArrowheads="1"/>
          </p:cNvPicPr>
          <p:nvPr>
            <p:ph sz="quarter" idx="13"/>
          </p:nvPr>
        </p:nvPicPr>
        <p:blipFill rotWithShape="1">
          <a:blip r:embed="rId2">
            <a:extLst>
              <a:ext uri="{28A0092B-C50C-407E-A947-70E740481C1C}">
                <a14:useLocalDpi xmlns:a14="http://schemas.microsoft.com/office/drawing/2010/main" val="0"/>
              </a:ext>
            </a:extLst>
          </a:blip>
          <a:srcRect t="970" r="-1" b="-1"/>
          <a:stretch/>
        </p:blipFill>
        <p:spPr bwMode="auto">
          <a:xfrm>
            <a:off x="-74428" y="-850605"/>
            <a:ext cx="12188951" cy="7708605"/>
          </a:xfrm>
          <a:custGeom>
            <a:avLst/>
            <a:gdLst/>
            <a:ahLst/>
            <a:cxnLst/>
            <a:rect l="l" t="t" r="r" b="b"/>
            <a:pathLst>
              <a:path w="8500451" h="5783926">
                <a:moveTo>
                  <a:pt x="4814568" y="604"/>
                </a:moveTo>
                <a:cubicBezTo>
                  <a:pt x="5041344" y="3294"/>
                  <a:pt x="5267019" y="14348"/>
                  <a:pt x="5493575" y="21000"/>
                </a:cubicBezTo>
                <a:cubicBezTo>
                  <a:pt x="5987120" y="36130"/>
                  <a:pt x="6483273" y="35607"/>
                  <a:pt x="6977859" y="46564"/>
                </a:cubicBezTo>
                <a:cubicBezTo>
                  <a:pt x="7286195" y="53346"/>
                  <a:pt x="7590877" y="77867"/>
                  <a:pt x="7880953" y="154038"/>
                </a:cubicBezTo>
                <a:cubicBezTo>
                  <a:pt x="7921646" y="164993"/>
                  <a:pt x="7967557" y="167081"/>
                  <a:pt x="7998861" y="193166"/>
                </a:cubicBezTo>
                <a:cubicBezTo>
                  <a:pt x="8033815" y="222382"/>
                  <a:pt x="8019729" y="265163"/>
                  <a:pt x="7968600" y="273511"/>
                </a:cubicBezTo>
                <a:cubicBezTo>
                  <a:pt x="7903386" y="284466"/>
                  <a:pt x="7836607" y="287597"/>
                  <a:pt x="7764609" y="294901"/>
                </a:cubicBezTo>
                <a:cubicBezTo>
                  <a:pt x="7792260" y="335073"/>
                  <a:pt x="7859040" y="304814"/>
                  <a:pt x="7876257" y="354899"/>
                </a:cubicBezTo>
                <a:cubicBezTo>
                  <a:pt x="7799043" y="389332"/>
                  <a:pt x="7705656" y="366898"/>
                  <a:pt x="7631049" y="400810"/>
                </a:cubicBezTo>
                <a:cubicBezTo>
                  <a:pt x="7633137" y="424287"/>
                  <a:pt x="7649831" y="426374"/>
                  <a:pt x="7663396" y="432635"/>
                </a:cubicBezTo>
                <a:cubicBezTo>
                  <a:pt x="7676961" y="438373"/>
                  <a:pt x="7710871" y="430026"/>
                  <a:pt x="7696264" y="462894"/>
                </a:cubicBezTo>
                <a:cubicBezTo>
                  <a:pt x="7541315" y="482719"/>
                  <a:pt x="7393147" y="550021"/>
                  <a:pt x="7229849" y="540630"/>
                </a:cubicBezTo>
                <a:cubicBezTo>
                  <a:pt x="7431755" y="558890"/>
                  <a:pt x="7602355" y="633496"/>
                  <a:pt x="7780782" y="683059"/>
                </a:cubicBezTo>
                <a:cubicBezTo>
                  <a:pt x="7773479" y="741491"/>
                  <a:pt x="7701483" y="718014"/>
                  <a:pt x="7680613" y="759751"/>
                </a:cubicBezTo>
                <a:cubicBezTo>
                  <a:pt x="7794869" y="788967"/>
                  <a:pt x="7904429" y="823401"/>
                  <a:pt x="7998861" y="880789"/>
                </a:cubicBezTo>
                <a:cubicBezTo>
                  <a:pt x="8083901" y="932439"/>
                  <a:pt x="8164765" y="989306"/>
                  <a:pt x="8257111" y="1031566"/>
                </a:cubicBezTo>
                <a:cubicBezTo>
                  <a:pt x="8354150" y="1075912"/>
                  <a:pt x="8413103" y="1132779"/>
                  <a:pt x="8402148" y="1229819"/>
                </a:cubicBezTo>
                <a:cubicBezTo>
                  <a:pt x="8397452" y="1269468"/>
                  <a:pt x="8409973" y="1302859"/>
                  <a:pt x="8453275" y="1318510"/>
                </a:cubicBezTo>
                <a:cubicBezTo>
                  <a:pt x="8507013" y="1337814"/>
                  <a:pt x="8501275" y="1367029"/>
                  <a:pt x="8499187" y="1411897"/>
                </a:cubicBezTo>
                <a:cubicBezTo>
                  <a:pt x="8496056" y="1465634"/>
                  <a:pt x="8468406" y="1486504"/>
                  <a:pt x="8419885" y="1504764"/>
                </a:cubicBezTo>
                <a:cubicBezTo>
                  <a:pt x="8350497" y="1530327"/>
                  <a:pt x="8349975" y="1569978"/>
                  <a:pt x="8368237" y="1617454"/>
                </a:cubicBezTo>
                <a:cubicBezTo>
                  <a:pt x="8378149" y="1643540"/>
                  <a:pt x="8393278" y="1664409"/>
                  <a:pt x="8415713" y="1683712"/>
                </a:cubicBezTo>
                <a:cubicBezTo>
                  <a:pt x="8493448" y="1751014"/>
                  <a:pt x="8492927" y="1752056"/>
                  <a:pt x="8416755" y="1831880"/>
                </a:cubicBezTo>
                <a:cubicBezTo>
                  <a:pt x="8396408" y="1853269"/>
                  <a:pt x="8374496" y="1867356"/>
                  <a:pt x="8383888" y="1901790"/>
                </a:cubicBezTo>
                <a:cubicBezTo>
                  <a:pt x="8415713" y="2016046"/>
                  <a:pt x="8411538" y="2016046"/>
                  <a:pt x="8283717" y="2053609"/>
                </a:cubicBezTo>
                <a:cubicBezTo>
                  <a:pt x="8254501" y="2062479"/>
                  <a:pt x="8215373" y="2054653"/>
                  <a:pt x="8198678" y="2087521"/>
                </a:cubicBezTo>
                <a:cubicBezTo>
                  <a:pt x="8209113" y="2111521"/>
                  <a:pt x="8184591" y="2690625"/>
                  <a:pt x="8207547" y="2700017"/>
                </a:cubicBezTo>
                <a:cubicBezTo>
                  <a:pt x="8387017" y="2773578"/>
                  <a:pt x="8409451" y="2860184"/>
                  <a:pt x="8269632" y="2996352"/>
                </a:cubicBezTo>
                <a:cubicBezTo>
                  <a:pt x="8175722" y="3087653"/>
                  <a:pt x="8186677" y="3236864"/>
                  <a:pt x="8225807" y="3330251"/>
                </a:cubicBezTo>
                <a:cubicBezTo>
                  <a:pt x="8373452" y="3371467"/>
                  <a:pt x="8341107" y="3481027"/>
                  <a:pt x="8370845" y="3577023"/>
                </a:cubicBezTo>
                <a:cubicBezTo>
                  <a:pt x="8392757" y="3649020"/>
                  <a:pt x="8306673" y="3639107"/>
                  <a:pt x="8310847" y="3671976"/>
                </a:cubicBezTo>
                <a:cubicBezTo>
                  <a:pt x="8365105" y="3711626"/>
                  <a:pt x="8437624" y="3724148"/>
                  <a:pt x="8479884" y="3778406"/>
                </a:cubicBezTo>
                <a:cubicBezTo>
                  <a:pt x="8403713" y="3818056"/>
                  <a:pt x="8365105" y="3873880"/>
                  <a:pt x="8322845" y="3929703"/>
                </a:cubicBezTo>
                <a:cubicBezTo>
                  <a:pt x="8254501" y="4020482"/>
                  <a:pt x="8161635" y="4097174"/>
                  <a:pt x="8063031" y="4166563"/>
                </a:cubicBezTo>
                <a:cubicBezTo>
                  <a:pt x="8012947" y="4649674"/>
                  <a:pt x="7851215" y="5156783"/>
                  <a:pt x="7833475" y="5181825"/>
                </a:cubicBezTo>
                <a:cubicBezTo>
                  <a:pt x="7760436" y="5174520"/>
                  <a:pt x="7618528" y="5466682"/>
                  <a:pt x="7495403" y="5493812"/>
                </a:cubicBezTo>
                <a:cubicBezTo>
                  <a:pt x="7366017" y="5523550"/>
                  <a:pt x="5441925" y="5797973"/>
                  <a:pt x="5148199" y="5783364"/>
                </a:cubicBezTo>
                <a:cubicBezTo>
                  <a:pt x="3551743" y="5705628"/>
                  <a:pt x="3505310" y="5598155"/>
                  <a:pt x="3505310" y="5598155"/>
                </a:cubicBezTo>
                <a:cubicBezTo>
                  <a:pt x="3505310" y="5598155"/>
                  <a:pt x="3596089" y="5571548"/>
                  <a:pt x="3675390" y="5541287"/>
                </a:cubicBezTo>
                <a:cubicBezTo>
                  <a:pt x="3627392" y="5542853"/>
                  <a:pt x="3579395" y="5543896"/>
                  <a:pt x="3531919" y="5542331"/>
                </a:cubicBezTo>
                <a:cubicBezTo>
                  <a:pt x="3164108" y="5531375"/>
                  <a:pt x="3500093" y="5511028"/>
                  <a:pt x="3138022" y="5469291"/>
                </a:cubicBezTo>
                <a:cubicBezTo>
                  <a:pt x="2527092" y="5398860"/>
                  <a:pt x="2618913" y="5380598"/>
                  <a:pt x="2058068" y="5181825"/>
                </a:cubicBezTo>
                <a:cubicBezTo>
                  <a:pt x="2008504" y="5164086"/>
                  <a:pt x="1660519" y="5056613"/>
                  <a:pt x="1447659" y="5044613"/>
                </a:cubicBezTo>
                <a:cubicBezTo>
                  <a:pt x="1391313" y="5041483"/>
                  <a:pt x="1329751" y="5042527"/>
                  <a:pt x="1281230" y="4977311"/>
                </a:cubicBezTo>
                <a:cubicBezTo>
                  <a:pt x="1429920" y="4979399"/>
                  <a:pt x="1557741" y="4979399"/>
                  <a:pt x="1696518" y="4945487"/>
                </a:cubicBezTo>
                <a:cubicBezTo>
                  <a:pt x="1622434" y="4898532"/>
                  <a:pt x="1537394" y="4938705"/>
                  <a:pt x="1478440" y="4905836"/>
                </a:cubicBezTo>
                <a:cubicBezTo>
                  <a:pt x="1423138" y="4875577"/>
                  <a:pt x="1375140" y="4871404"/>
                  <a:pt x="1318795" y="4919401"/>
                </a:cubicBezTo>
                <a:cubicBezTo>
                  <a:pt x="1289578" y="4944443"/>
                  <a:pt x="1237928" y="4939747"/>
                  <a:pt x="1208190" y="4925140"/>
                </a:cubicBezTo>
                <a:cubicBezTo>
                  <a:pt x="1049066" y="4846360"/>
                  <a:pt x="1052718" y="4847404"/>
                  <a:pt x="875857" y="4867751"/>
                </a:cubicBezTo>
                <a:cubicBezTo>
                  <a:pt x="763166" y="4880272"/>
                  <a:pt x="648388" y="4902706"/>
                  <a:pt x="545088" y="4889141"/>
                </a:cubicBezTo>
                <a:cubicBezTo>
                  <a:pt x="532045" y="4859403"/>
                  <a:pt x="543522" y="4845839"/>
                  <a:pt x="558131" y="4841666"/>
                </a:cubicBezTo>
                <a:cubicBezTo>
                  <a:pt x="796034" y="4776973"/>
                  <a:pt x="840379" y="4702889"/>
                  <a:pt x="1081413" y="4662717"/>
                </a:cubicBezTo>
                <a:cubicBezTo>
                  <a:pt x="1099151" y="4617327"/>
                  <a:pt x="1011503" y="4609500"/>
                  <a:pt x="1052718" y="4564633"/>
                </a:cubicBezTo>
                <a:cubicBezTo>
                  <a:pt x="1127846" y="4529678"/>
                  <a:pt x="1216016" y="4570894"/>
                  <a:pt x="1290622" y="4525505"/>
                </a:cubicBezTo>
                <a:cubicBezTo>
                  <a:pt x="1277579" y="4493158"/>
                  <a:pt x="1214972" y="4516636"/>
                  <a:pt x="1217581" y="4482202"/>
                </a:cubicBezTo>
                <a:cubicBezTo>
                  <a:pt x="1220712" y="4442552"/>
                  <a:pt x="1264536" y="4448813"/>
                  <a:pt x="1294796" y="4451421"/>
                </a:cubicBezTo>
                <a:cubicBezTo>
                  <a:pt x="1441398" y="4464985"/>
                  <a:pt x="1568696" y="4390902"/>
                  <a:pt x="1709040" y="4365860"/>
                </a:cubicBezTo>
                <a:cubicBezTo>
                  <a:pt x="1559306" y="4303253"/>
                  <a:pt x="686474" y="4353338"/>
                  <a:pt x="530479" y="4334034"/>
                </a:cubicBezTo>
                <a:cubicBezTo>
                  <a:pt x="367182" y="4314210"/>
                  <a:pt x="107367" y="4261516"/>
                  <a:pt x="174146" y="4244821"/>
                </a:cubicBezTo>
                <a:cubicBezTo>
                  <a:pt x="249796" y="4225518"/>
                  <a:pt x="519524" y="3996484"/>
                  <a:pt x="596216" y="3986050"/>
                </a:cubicBezTo>
                <a:cubicBezTo>
                  <a:pt x="685430" y="3974050"/>
                  <a:pt x="703169" y="3957876"/>
                  <a:pt x="820554" y="3875967"/>
                </a:cubicBezTo>
                <a:cubicBezTo>
                  <a:pt x="897769" y="3822230"/>
                  <a:pt x="576391" y="3939094"/>
                  <a:pt x="451179" y="3901009"/>
                </a:cubicBezTo>
                <a:cubicBezTo>
                  <a:pt x="405268" y="3886923"/>
                  <a:pt x="729255" y="3738233"/>
                  <a:pt x="729255" y="3711105"/>
                </a:cubicBezTo>
                <a:cubicBezTo>
                  <a:pt x="729255" y="3682409"/>
                  <a:pt x="700038" y="3676150"/>
                  <a:pt x="672387" y="3676150"/>
                </a:cubicBezTo>
                <a:cubicBezTo>
                  <a:pt x="610824" y="3676150"/>
                  <a:pt x="629606" y="3651106"/>
                  <a:pt x="568043" y="3652673"/>
                </a:cubicBezTo>
                <a:cubicBezTo>
                  <a:pt x="748558" y="3580154"/>
                  <a:pt x="860205" y="3599458"/>
                  <a:pt x="1038632" y="3533198"/>
                </a:cubicBezTo>
                <a:cubicBezTo>
                  <a:pt x="1125760" y="3500852"/>
                  <a:pt x="817425" y="3393378"/>
                  <a:pt x="907160" y="3365206"/>
                </a:cubicBezTo>
                <a:cubicBezTo>
                  <a:pt x="941071" y="3354249"/>
                  <a:pt x="986461" y="3365727"/>
                  <a:pt x="1009938" y="3327120"/>
                </a:cubicBezTo>
                <a:cubicBezTo>
                  <a:pt x="972897" y="3296340"/>
                  <a:pt x="923855" y="3309904"/>
                  <a:pt x="886812" y="3322425"/>
                </a:cubicBezTo>
                <a:cubicBezTo>
                  <a:pt x="792381" y="3354772"/>
                  <a:pt x="799165" y="3346946"/>
                  <a:pt x="789773" y="3322947"/>
                </a:cubicBezTo>
                <a:cubicBezTo>
                  <a:pt x="758993" y="3241037"/>
                  <a:pt x="682822" y="3267123"/>
                  <a:pt x="615520" y="3280688"/>
                </a:cubicBezTo>
                <a:cubicBezTo>
                  <a:pt x="412050" y="3321382"/>
                  <a:pt x="205972" y="3309904"/>
                  <a:pt x="3023" y="3351641"/>
                </a:cubicBezTo>
                <a:cubicBezTo>
                  <a:pt x="-18888" y="3356337"/>
                  <a:pt x="83890" y="3262949"/>
                  <a:pt x="132409" y="3251993"/>
                </a:cubicBezTo>
                <a:cubicBezTo>
                  <a:pt x="185103" y="3240516"/>
                  <a:pt x="249796" y="3248863"/>
                  <a:pt x="287360" y="3195127"/>
                </a:cubicBezTo>
                <a:cubicBezTo>
                  <a:pt x="220579" y="3181561"/>
                  <a:pt x="144410" y="3207647"/>
                  <a:pt x="78150" y="3164866"/>
                </a:cubicBezTo>
                <a:cubicBezTo>
                  <a:pt x="225276" y="3105913"/>
                  <a:pt x="371878" y="3107999"/>
                  <a:pt x="498655" y="3069914"/>
                </a:cubicBezTo>
                <a:cubicBezTo>
                  <a:pt x="510133" y="2999483"/>
                  <a:pt x="426658" y="3025046"/>
                  <a:pt x="396399" y="2984874"/>
                </a:cubicBezTo>
                <a:cubicBezTo>
                  <a:pt x="1351140" y="2916007"/>
                  <a:pt x="817946" y="2712537"/>
                  <a:pt x="658822" y="2601411"/>
                </a:cubicBezTo>
                <a:cubicBezTo>
                  <a:pt x="605607" y="2564370"/>
                  <a:pt x="1164888" y="2388551"/>
                  <a:pt x="1183148" y="2383856"/>
                </a:cubicBezTo>
                <a:cubicBezTo>
                  <a:pt x="1229581" y="2372900"/>
                  <a:pt x="1413747" y="2380725"/>
                  <a:pt x="1451311" y="2366639"/>
                </a:cubicBezTo>
                <a:cubicBezTo>
                  <a:pt x="1499309" y="2348901"/>
                  <a:pt x="1340706" y="2318120"/>
                  <a:pt x="1376184" y="2296729"/>
                </a:cubicBezTo>
                <a:cubicBezTo>
                  <a:pt x="1625043" y="2145953"/>
                  <a:pt x="1642780" y="1919006"/>
                  <a:pt x="1572870" y="1902834"/>
                </a:cubicBezTo>
                <a:cubicBezTo>
                  <a:pt x="1500353" y="1886138"/>
                  <a:pt x="1429399" y="1899181"/>
                  <a:pt x="1362097" y="1926311"/>
                </a:cubicBezTo>
                <a:cubicBezTo>
                  <a:pt x="1252536" y="1970656"/>
                  <a:pt x="493960" y="1907528"/>
                  <a:pt x="281620" y="1943006"/>
                </a:cubicBezTo>
                <a:cubicBezTo>
                  <a:pt x="249274" y="1948223"/>
                  <a:pt x="205451" y="1971700"/>
                  <a:pt x="174669" y="1927876"/>
                </a:cubicBezTo>
                <a:cubicBezTo>
                  <a:pt x="393269" y="1785969"/>
                  <a:pt x="673952" y="1826663"/>
                  <a:pt x="918115" y="1730145"/>
                </a:cubicBezTo>
                <a:cubicBezTo>
                  <a:pt x="822119" y="1663886"/>
                  <a:pt x="724558" y="1667017"/>
                  <a:pt x="624389" y="1676929"/>
                </a:cubicBezTo>
                <a:cubicBezTo>
                  <a:pt x="598304" y="1679538"/>
                  <a:pt x="562826" y="1683190"/>
                  <a:pt x="556565" y="1655539"/>
                </a:cubicBezTo>
                <a:cubicBezTo>
                  <a:pt x="548739" y="1620584"/>
                  <a:pt x="590999" y="1614323"/>
                  <a:pt x="618650" y="1600237"/>
                </a:cubicBezTo>
                <a:cubicBezTo>
                  <a:pt x="660909" y="1578325"/>
                  <a:pt x="723515" y="1604410"/>
                  <a:pt x="775165" y="1544413"/>
                </a:cubicBezTo>
                <a:cubicBezTo>
                  <a:pt x="618650" y="1558500"/>
                  <a:pt x="486656" y="1583021"/>
                  <a:pt x="348401" y="1624758"/>
                </a:cubicBezTo>
                <a:cubicBezTo>
                  <a:pt x="360400" y="1587717"/>
                  <a:pt x="402137" y="1570499"/>
                  <a:pt x="378660" y="1539719"/>
                </a:cubicBezTo>
                <a:cubicBezTo>
                  <a:pt x="360922" y="1516763"/>
                  <a:pt x="310316" y="1505806"/>
                  <a:pt x="336402" y="1463025"/>
                </a:cubicBezTo>
                <a:cubicBezTo>
                  <a:pt x="409963" y="1417636"/>
                  <a:pt x="514307" y="1429636"/>
                  <a:pt x="576913" y="1364421"/>
                </a:cubicBezTo>
                <a:cubicBezTo>
                  <a:pt x="665605" y="1271556"/>
                  <a:pt x="803338" y="1239731"/>
                  <a:pt x="911856" y="1171908"/>
                </a:cubicBezTo>
                <a:cubicBezTo>
                  <a:pt x="947853" y="1149995"/>
                  <a:pt x="1184192" y="1073303"/>
                  <a:pt x="1247841" y="1048782"/>
                </a:cubicBezTo>
                <a:cubicBezTo>
                  <a:pt x="1336532" y="1014349"/>
                  <a:pt x="1437746" y="1002349"/>
                  <a:pt x="1524872" y="939221"/>
                </a:cubicBezTo>
                <a:cubicBezTo>
                  <a:pt x="1439310" y="926178"/>
                  <a:pt x="1369923" y="985133"/>
                  <a:pt x="1267145" y="956439"/>
                </a:cubicBezTo>
                <a:cubicBezTo>
                  <a:pt x="1429920" y="895398"/>
                  <a:pt x="1579131" y="867746"/>
                  <a:pt x="1697039" y="783749"/>
                </a:cubicBezTo>
                <a:cubicBezTo>
                  <a:pt x="1711648" y="773315"/>
                  <a:pt x="1740342" y="776446"/>
                  <a:pt x="1762255" y="772794"/>
                </a:cubicBezTo>
                <a:cubicBezTo>
                  <a:pt x="1992852" y="735752"/>
                  <a:pt x="2224495" y="704449"/>
                  <a:pt x="2452486" y="650712"/>
                </a:cubicBezTo>
                <a:cubicBezTo>
                  <a:pt x="2504136" y="638191"/>
                  <a:pt x="2595436" y="635061"/>
                  <a:pt x="2586045" y="590193"/>
                </a:cubicBezTo>
                <a:cubicBezTo>
                  <a:pt x="2571959" y="522891"/>
                  <a:pt x="2486919" y="570889"/>
                  <a:pt x="2432138" y="577150"/>
                </a:cubicBezTo>
                <a:cubicBezTo>
                  <a:pt x="2262059" y="597497"/>
                  <a:pt x="2091979" y="632974"/>
                  <a:pt x="1919291" y="613149"/>
                </a:cubicBezTo>
                <a:cubicBezTo>
                  <a:pt x="2035633" y="588107"/>
                  <a:pt x="2151455" y="562542"/>
                  <a:pt x="2267799" y="537499"/>
                </a:cubicBezTo>
                <a:cubicBezTo>
                  <a:pt x="2134238" y="546368"/>
                  <a:pt x="2017896" y="487936"/>
                  <a:pt x="1887988" y="514022"/>
                </a:cubicBezTo>
                <a:cubicBezTo>
                  <a:pt x="1846250" y="522370"/>
                  <a:pt x="1802427" y="495762"/>
                  <a:pt x="1798252" y="454546"/>
                </a:cubicBezTo>
                <a:cubicBezTo>
                  <a:pt x="1793557" y="421678"/>
                  <a:pt x="1832686" y="407071"/>
                  <a:pt x="1862424" y="396636"/>
                </a:cubicBezTo>
                <a:cubicBezTo>
                  <a:pt x="1938595" y="370028"/>
                  <a:pt x="1999113" y="291250"/>
                  <a:pt x="2096675" y="332987"/>
                </a:cubicBezTo>
                <a:cubicBezTo>
                  <a:pt x="2158237" y="267250"/>
                  <a:pt x="2256320" y="256816"/>
                  <a:pt x="2335621" y="239600"/>
                </a:cubicBezTo>
                <a:cubicBezTo>
                  <a:pt x="2588654" y="185341"/>
                  <a:pt x="2845338" y="143081"/>
                  <a:pt x="3102023" y="107082"/>
                </a:cubicBezTo>
                <a:cubicBezTo>
                  <a:pt x="3270538" y="83605"/>
                  <a:pt x="3444270" y="93518"/>
                  <a:pt x="3611219" y="63780"/>
                </a:cubicBezTo>
                <a:cubicBezTo>
                  <a:pt x="3937814" y="5869"/>
                  <a:pt x="4262322" y="7436"/>
                  <a:pt x="4587352" y="1175"/>
                </a:cubicBezTo>
                <a:cubicBezTo>
                  <a:pt x="4663262" y="-260"/>
                  <a:pt x="4738976" y="-293"/>
                  <a:pt x="4814568" y="60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67553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A88B2AE-D55F-6545-B1BC-3A2EE4AA597F}"/>
              </a:ext>
            </a:extLst>
          </p:cNvPr>
          <p:cNvSpPr>
            <a:spLocks noGrp="1"/>
          </p:cNvSpPr>
          <p:nvPr>
            <p:ph type="body" idx="1"/>
          </p:nvPr>
        </p:nvSpPr>
        <p:spPr>
          <a:xfrm>
            <a:off x="7028497" y="2391516"/>
            <a:ext cx="5163502" cy="1147863"/>
          </a:xfrm>
        </p:spPr>
        <p:txBody>
          <a:bodyPr vert="horz" lIns="91440" tIns="45720" rIns="91440" bIns="45720" rtlCol="0" anchor="t">
            <a:normAutofit/>
          </a:bodyPr>
          <a:lstStyle/>
          <a:p>
            <a:pPr marL="457200" indent="-457200">
              <a:buFont typeface="Arial" panose="020B0604020202020204" pitchFamily="34" charset="0"/>
              <a:buChar char="•"/>
            </a:pPr>
            <a:r>
              <a:rPr lang="ru-RU" sz="2800" dirty="0">
                <a:solidFill>
                  <a:schemeClr val="tx1"/>
                </a:solidFill>
              </a:rPr>
              <a:t>ВЕСНА СЛУЖЕНИЯ </a:t>
            </a:r>
            <a:endParaRPr lang="en-US" sz="2800" dirty="0">
              <a:solidFill>
                <a:schemeClr val="tx1"/>
              </a:solidFill>
            </a:endParaRPr>
          </a:p>
        </p:txBody>
      </p:sp>
      <p:sp>
        <p:nvSpPr>
          <p:cNvPr id="9" name="Freeform: Shape 8">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Table&#10;&#10;Description automatically generated">
            <a:extLst>
              <a:ext uri="{FF2B5EF4-FFF2-40B4-BE49-F238E27FC236}">
                <a16:creationId xmlns:a16="http://schemas.microsoft.com/office/drawing/2014/main" id="{6A4D03B9-50D2-9E49-8CE5-B12C3D7B1054}"/>
              </a:ext>
            </a:extLst>
          </p:cNvPr>
          <p:cNvPicPr>
            <a:picLocks noChangeAspect="1"/>
          </p:cNvPicPr>
          <p:nvPr/>
        </p:nvPicPr>
        <p:blipFill rotWithShape="1">
          <a:blip r:embed="rId2"/>
          <a:srcRect t="2297" b="22328"/>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3712173724"/>
      </p:ext>
    </p:extLst>
  </p:cSld>
  <p:clrMapOvr>
    <a:overrideClrMapping bg1="dk1" tx1="lt1" bg2="dk2" tx2="lt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2E4865">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24256" y="4767072"/>
            <a:ext cx="6594189" cy="1625210"/>
          </a:xfrm>
        </p:spPr>
        <p:txBody>
          <a:bodyPr>
            <a:normAutofit/>
          </a:bodyPr>
          <a:lstStyle/>
          <a:p>
            <a:pPr algn="ctr"/>
            <a:r>
              <a:rPr lang="ru-RU" sz="3600" dirty="0">
                <a:solidFill>
                  <a:srgbClr val="FFFFFF"/>
                </a:solidFill>
              </a:rPr>
              <a:t>ЛЕТО СЛУЖЕНИЯ</a:t>
            </a:r>
            <a:endParaRPr lang="en-US" sz="3700" dirty="0">
              <a:solidFill>
                <a:srgbClr val="FFFFFF"/>
              </a:solidFill>
            </a:endParaRPr>
          </a:p>
        </p:txBody>
      </p:sp>
      <p:sp>
        <p:nvSpPr>
          <p:cNvPr id="15" name="Rectangle 14">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sz="quarter" idx="13"/>
          </p:nvPr>
        </p:nvSpPr>
        <p:spPr>
          <a:xfrm>
            <a:off x="8029319" y="917725"/>
            <a:ext cx="3424739" cy="4852362"/>
          </a:xfrm>
        </p:spPr>
        <p:txBody>
          <a:bodyPr anchor="ctr">
            <a:normAutofit/>
          </a:bodyPr>
          <a:lstStyle/>
          <a:p>
            <a:endParaRPr lang="en-US" sz="2000" dirty="0">
              <a:solidFill>
                <a:srgbClr val="FFFFFF"/>
              </a:solidFill>
            </a:endParaRPr>
          </a:p>
          <a:p>
            <a:endParaRPr lang="en-US" sz="2000" dirty="0">
              <a:solidFill>
                <a:srgbClr val="FFFFFF"/>
              </a:solidFill>
            </a:endParaRPr>
          </a:p>
          <a:p>
            <a:endParaRPr lang="en-US" sz="2000" dirty="0">
              <a:solidFill>
                <a:srgbClr val="FFFFFF"/>
              </a:solidFill>
            </a:endParaRPr>
          </a:p>
          <a:p>
            <a:endParaRPr lang="en-US" sz="2000" dirty="0">
              <a:solidFill>
                <a:srgbClr val="FFFFFF"/>
              </a:solidFill>
            </a:endParaRPr>
          </a:p>
          <a:p>
            <a:endParaRPr lang="en-US" sz="2000" dirty="0">
              <a:solidFill>
                <a:srgbClr val="FFFFFF"/>
              </a:solidFill>
            </a:endParaRPr>
          </a:p>
          <a:p>
            <a:endParaRPr lang="en-US" sz="2000" dirty="0">
              <a:solidFill>
                <a:srgbClr val="FFFFFF"/>
              </a:solidFill>
            </a:endParaRPr>
          </a:p>
          <a:p>
            <a:endParaRPr lang="en-US" sz="2000" dirty="0">
              <a:solidFill>
                <a:srgbClr val="FFFFFF"/>
              </a:solidFill>
            </a:endParaRPr>
          </a:p>
          <a:p>
            <a:endParaRPr lang="en-US" sz="2000" dirty="0">
              <a:solidFill>
                <a:srgbClr val="FFFFFF"/>
              </a:solidFill>
            </a:endParaRPr>
          </a:p>
          <a:p>
            <a:pPr marL="0" indent="0">
              <a:buNone/>
            </a:pPr>
            <a:r>
              <a:rPr lang="nb-NO" sz="2000" dirty="0">
                <a:solidFill>
                  <a:srgbClr val="FFFFFF"/>
                </a:solidFill>
              </a:rPr>
              <a:t> </a:t>
            </a:r>
          </a:p>
        </p:txBody>
      </p:sp>
      <p:pic>
        <p:nvPicPr>
          <p:cNvPr id="9" name="Content Placeholder 3">
            <a:extLst>
              <a:ext uri="{FF2B5EF4-FFF2-40B4-BE49-F238E27FC236}">
                <a16:creationId xmlns:a16="http://schemas.microsoft.com/office/drawing/2014/main" id="{88E96E29-12E9-5140-B9EB-DE9A413A90D7}"/>
              </a:ext>
            </a:extLst>
          </p:cNvPr>
          <p:cNvPicPr>
            <a:picLocks noChangeAspect="1"/>
          </p:cNvPicPr>
          <p:nvPr/>
        </p:nvPicPr>
        <p:blipFill rotWithShape="1">
          <a:blip r:embed="rId2">
            <a:extLst>
              <a:ext uri="{28A0092B-C50C-407E-A947-70E740481C1C}">
                <a14:useLocalDpi xmlns:a14="http://schemas.microsoft.com/office/drawing/2010/main" val="0"/>
              </a:ext>
            </a:extLst>
          </a:blip>
          <a:srcRect l="9831" r="31189" b="-1"/>
          <a:stretch/>
        </p:blipFill>
        <p:spPr>
          <a:xfrm>
            <a:off x="321732" y="321732"/>
            <a:ext cx="6958752" cy="4106284"/>
          </a:xfrm>
          <a:prstGeom prst="rect">
            <a:avLst/>
          </a:prstGeom>
        </p:spPr>
      </p:pic>
    </p:spTree>
    <p:extLst>
      <p:ext uri="{BB962C8B-B14F-4D97-AF65-F5344CB8AC3E}">
        <p14:creationId xmlns:p14="http://schemas.microsoft.com/office/powerpoint/2010/main" val="29443744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29635559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screenshot of a cell phone&#10;&#10;Description automatically generated">
            <a:extLst>
              <a:ext uri="{FF2B5EF4-FFF2-40B4-BE49-F238E27FC236}">
                <a16:creationId xmlns:a16="http://schemas.microsoft.com/office/drawing/2014/main" id="{E1B03402-F2CD-F54D-A217-D3571FA9551E}"/>
              </a:ext>
            </a:extLst>
          </p:cNvPr>
          <p:cNvPicPr>
            <a:picLocks noGrp="1" noChangeAspect="1"/>
          </p:cNvPicPr>
          <p:nvPr>
            <p:ph idx="1"/>
          </p:nvPr>
        </p:nvPicPr>
        <p:blipFill rotWithShape="1">
          <a:blip r:embed="rId2"/>
          <a:srcRect l="21078" r="6120"/>
          <a:stretch/>
        </p:blipFill>
        <p:spPr>
          <a:xfrm rot="5400000">
            <a:off x="2667641" y="-2666359"/>
            <a:ext cx="6856718" cy="12192000"/>
          </a:xfrm>
          <a:prstGeom prst="rect">
            <a:avLst/>
          </a:prstGeom>
        </p:spPr>
      </p:pic>
      <p:sp>
        <p:nvSpPr>
          <p:cNvPr id="2" name="TextBox 1">
            <a:extLst>
              <a:ext uri="{FF2B5EF4-FFF2-40B4-BE49-F238E27FC236}">
                <a16:creationId xmlns:a16="http://schemas.microsoft.com/office/drawing/2014/main" id="{1CD60B11-2584-204C-A09A-ADA7E50F36D7}"/>
              </a:ext>
            </a:extLst>
          </p:cNvPr>
          <p:cNvSpPr txBox="1"/>
          <p:nvPr/>
        </p:nvSpPr>
        <p:spPr>
          <a:xfrm>
            <a:off x="510639" y="665018"/>
            <a:ext cx="904415" cy="523220"/>
          </a:xfrm>
          <a:prstGeom prst="rect">
            <a:avLst/>
          </a:prstGeom>
          <a:noFill/>
        </p:spPr>
        <p:txBody>
          <a:bodyPr wrap="none" rtlCol="0">
            <a:spAutoFit/>
          </a:bodyPr>
          <a:lstStyle/>
          <a:p>
            <a:r>
              <a:rPr lang="en-US" sz="2800" b="1" dirty="0">
                <a:solidFill>
                  <a:schemeClr val="bg1"/>
                </a:solidFill>
              </a:rPr>
              <a:t>20%</a:t>
            </a:r>
          </a:p>
        </p:txBody>
      </p:sp>
    </p:spTree>
    <p:extLst>
      <p:ext uri="{BB962C8B-B14F-4D97-AF65-F5344CB8AC3E}">
        <p14:creationId xmlns:p14="http://schemas.microsoft.com/office/powerpoint/2010/main" val="38886778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screenshot of a cell phone&#10;&#10;Description automatically generated">
            <a:extLst>
              <a:ext uri="{FF2B5EF4-FFF2-40B4-BE49-F238E27FC236}">
                <a16:creationId xmlns:a16="http://schemas.microsoft.com/office/drawing/2014/main" id="{3B5037CA-1687-5C44-B067-8880235377D4}"/>
              </a:ext>
            </a:extLst>
          </p:cNvPr>
          <p:cNvPicPr>
            <a:picLocks noGrp="1" noChangeAspect="1"/>
          </p:cNvPicPr>
          <p:nvPr>
            <p:ph idx="1"/>
          </p:nvPr>
        </p:nvPicPr>
        <p:blipFill rotWithShape="1">
          <a:blip r:embed="rId2"/>
          <a:srcRect l="21295" r="5903"/>
          <a:stretch/>
        </p:blipFill>
        <p:spPr>
          <a:xfrm rot="5400000">
            <a:off x="2667641" y="-2666359"/>
            <a:ext cx="6856718" cy="12192000"/>
          </a:xfrm>
          <a:prstGeom prst="rect">
            <a:avLst/>
          </a:prstGeom>
        </p:spPr>
      </p:pic>
      <p:sp>
        <p:nvSpPr>
          <p:cNvPr id="2" name="TextBox 1">
            <a:extLst>
              <a:ext uri="{FF2B5EF4-FFF2-40B4-BE49-F238E27FC236}">
                <a16:creationId xmlns:a16="http://schemas.microsoft.com/office/drawing/2014/main" id="{1AF600DF-9C2B-D34B-A25B-857CBA802BF4}"/>
              </a:ext>
            </a:extLst>
          </p:cNvPr>
          <p:cNvSpPr txBox="1"/>
          <p:nvPr/>
        </p:nvSpPr>
        <p:spPr>
          <a:xfrm>
            <a:off x="391886" y="855023"/>
            <a:ext cx="919463" cy="523220"/>
          </a:xfrm>
          <a:prstGeom prst="rect">
            <a:avLst/>
          </a:prstGeom>
          <a:noFill/>
        </p:spPr>
        <p:txBody>
          <a:bodyPr wrap="square" rtlCol="0">
            <a:spAutoFit/>
          </a:bodyPr>
          <a:lstStyle/>
          <a:p>
            <a:r>
              <a:rPr lang="en-US" sz="2800" b="1" dirty="0">
                <a:solidFill>
                  <a:schemeClr val="bg1"/>
                </a:solidFill>
              </a:rPr>
              <a:t>33%</a:t>
            </a:r>
          </a:p>
        </p:txBody>
      </p:sp>
    </p:spTree>
    <p:extLst>
      <p:ext uri="{BB962C8B-B14F-4D97-AF65-F5344CB8AC3E}">
        <p14:creationId xmlns:p14="http://schemas.microsoft.com/office/powerpoint/2010/main" val="31495278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screenshot of a cell phone&#10;&#10;Description automatically generated">
            <a:extLst>
              <a:ext uri="{FF2B5EF4-FFF2-40B4-BE49-F238E27FC236}">
                <a16:creationId xmlns:a16="http://schemas.microsoft.com/office/drawing/2014/main" id="{789879EB-5A7D-7D40-B32E-B00BFCCFE37B}"/>
              </a:ext>
            </a:extLst>
          </p:cNvPr>
          <p:cNvPicPr>
            <a:picLocks noGrp="1" noChangeAspect="1"/>
          </p:cNvPicPr>
          <p:nvPr>
            <p:ph idx="1"/>
          </p:nvPr>
        </p:nvPicPr>
        <p:blipFill rotWithShape="1">
          <a:blip r:embed="rId2"/>
          <a:srcRect l="21358" r="5840"/>
          <a:stretch/>
        </p:blipFill>
        <p:spPr>
          <a:xfrm rot="5400000">
            <a:off x="2667641" y="-2666359"/>
            <a:ext cx="6856718" cy="12192000"/>
          </a:xfrm>
          <a:prstGeom prst="rect">
            <a:avLst/>
          </a:prstGeom>
        </p:spPr>
      </p:pic>
      <p:sp>
        <p:nvSpPr>
          <p:cNvPr id="2" name="TextBox 1">
            <a:extLst>
              <a:ext uri="{FF2B5EF4-FFF2-40B4-BE49-F238E27FC236}">
                <a16:creationId xmlns:a16="http://schemas.microsoft.com/office/drawing/2014/main" id="{79EEEC96-70B0-EB44-B6C7-B6E246035DED}"/>
              </a:ext>
            </a:extLst>
          </p:cNvPr>
          <p:cNvSpPr txBox="1"/>
          <p:nvPr/>
        </p:nvSpPr>
        <p:spPr>
          <a:xfrm>
            <a:off x="463138" y="843148"/>
            <a:ext cx="904415" cy="523220"/>
          </a:xfrm>
          <a:prstGeom prst="rect">
            <a:avLst/>
          </a:prstGeom>
          <a:noFill/>
        </p:spPr>
        <p:txBody>
          <a:bodyPr wrap="none" rtlCol="0">
            <a:spAutoFit/>
          </a:bodyPr>
          <a:lstStyle/>
          <a:p>
            <a:r>
              <a:rPr lang="en-US" sz="2800" b="1" dirty="0">
                <a:solidFill>
                  <a:schemeClr val="bg1"/>
                </a:solidFill>
              </a:rPr>
              <a:t>48%</a:t>
            </a:r>
          </a:p>
        </p:txBody>
      </p:sp>
    </p:spTree>
    <p:extLst>
      <p:ext uri="{BB962C8B-B14F-4D97-AF65-F5344CB8AC3E}">
        <p14:creationId xmlns:p14="http://schemas.microsoft.com/office/powerpoint/2010/main" val="39415052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screenshot of a cell phone&#10;&#10;Description automatically generated">
            <a:extLst>
              <a:ext uri="{FF2B5EF4-FFF2-40B4-BE49-F238E27FC236}">
                <a16:creationId xmlns:a16="http://schemas.microsoft.com/office/drawing/2014/main" id="{24E6AA27-FDAC-D74F-A838-D6E97E5AF623}"/>
              </a:ext>
            </a:extLst>
          </p:cNvPr>
          <p:cNvPicPr>
            <a:picLocks noGrp="1" noChangeAspect="1"/>
          </p:cNvPicPr>
          <p:nvPr>
            <p:ph idx="1"/>
          </p:nvPr>
        </p:nvPicPr>
        <p:blipFill rotWithShape="1">
          <a:blip r:embed="rId2"/>
          <a:srcRect l="20903" r="6295"/>
          <a:stretch/>
        </p:blipFill>
        <p:spPr>
          <a:xfrm rot="5400000">
            <a:off x="2667641" y="-2666359"/>
            <a:ext cx="6856718" cy="12192000"/>
          </a:xfrm>
          <a:prstGeom prst="rect">
            <a:avLst/>
          </a:prstGeom>
        </p:spPr>
      </p:pic>
      <p:sp>
        <p:nvSpPr>
          <p:cNvPr id="2" name="TextBox 1">
            <a:extLst>
              <a:ext uri="{FF2B5EF4-FFF2-40B4-BE49-F238E27FC236}">
                <a16:creationId xmlns:a16="http://schemas.microsoft.com/office/drawing/2014/main" id="{4C136E5D-D53C-314B-8629-69A6BE4E3FE2}"/>
              </a:ext>
            </a:extLst>
          </p:cNvPr>
          <p:cNvSpPr txBox="1"/>
          <p:nvPr/>
        </p:nvSpPr>
        <p:spPr>
          <a:xfrm>
            <a:off x="475013" y="950026"/>
            <a:ext cx="904415" cy="523220"/>
          </a:xfrm>
          <a:prstGeom prst="rect">
            <a:avLst/>
          </a:prstGeom>
          <a:noFill/>
        </p:spPr>
        <p:txBody>
          <a:bodyPr wrap="none" rtlCol="0">
            <a:spAutoFit/>
          </a:bodyPr>
          <a:lstStyle/>
          <a:p>
            <a:r>
              <a:rPr lang="en-US" sz="2800" b="1" dirty="0">
                <a:solidFill>
                  <a:schemeClr val="bg1"/>
                </a:solidFill>
              </a:rPr>
              <a:t>50%</a:t>
            </a:r>
          </a:p>
        </p:txBody>
      </p:sp>
    </p:spTree>
    <p:extLst>
      <p:ext uri="{BB962C8B-B14F-4D97-AF65-F5344CB8AC3E}">
        <p14:creationId xmlns:p14="http://schemas.microsoft.com/office/powerpoint/2010/main" val="18876949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E614F1C-2D93-42D0-B229-7681994499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403089" y="0"/>
            <a:ext cx="4788912"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5A0B26-E4B3-1241-8ADA-1E2582C60C3B}"/>
              </a:ext>
            </a:extLst>
          </p:cNvPr>
          <p:cNvSpPr>
            <a:spLocks noGrp="1"/>
          </p:cNvSpPr>
          <p:nvPr>
            <p:ph type="title"/>
          </p:nvPr>
        </p:nvSpPr>
        <p:spPr>
          <a:xfrm>
            <a:off x="8174735" y="640081"/>
            <a:ext cx="3377183" cy="3708895"/>
          </a:xfrm>
          <a:noFill/>
        </p:spPr>
        <p:txBody>
          <a:bodyPr vert="horz" lIns="91440" tIns="45720" rIns="91440" bIns="45720" rtlCol="0" anchor="b">
            <a:normAutofit/>
          </a:bodyPr>
          <a:lstStyle/>
          <a:p>
            <a:endParaRPr lang="en-US"/>
          </a:p>
        </p:txBody>
      </p:sp>
      <p:pic>
        <p:nvPicPr>
          <p:cNvPr id="5" name="Content Placeholder 4" descr="A person sitting in a room&#10;&#10;Description automatically generated">
            <a:extLst>
              <a:ext uri="{FF2B5EF4-FFF2-40B4-BE49-F238E27FC236}">
                <a16:creationId xmlns:a16="http://schemas.microsoft.com/office/drawing/2014/main" id="{AF803863-D1BB-154E-9775-20E0DAC63078}"/>
              </a:ext>
            </a:extLst>
          </p:cNvPr>
          <p:cNvPicPr>
            <a:picLocks noGrp="1" noChangeAspect="1"/>
          </p:cNvPicPr>
          <p:nvPr>
            <p:ph idx="1"/>
          </p:nvPr>
        </p:nvPicPr>
        <p:blipFill rotWithShape="1">
          <a:blip r:embed="rId2"/>
          <a:srcRect b="29688"/>
          <a:stretch/>
        </p:blipFill>
        <p:spPr>
          <a:xfrm>
            <a:off x="20" y="10"/>
            <a:ext cx="7534636" cy="6857990"/>
          </a:xfrm>
          <a:prstGeom prst="rect">
            <a:avLst/>
          </a:prstGeom>
        </p:spPr>
      </p:pic>
    </p:spTree>
    <p:extLst>
      <p:ext uri="{BB962C8B-B14F-4D97-AF65-F5344CB8AC3E}">
        <p14:creationId xmlns:p14="http://schemas.microsoft.com/office/powerpoint/2010/main" val="31485695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screenshot of a video game&#10;&#10;Description automatically generated">
            <a:extLst>
              <a:ext uri="{FF2B5EF4-FFF2-40B4-BE49-F238E27FC236}">
                <a16:creationId xmlns:a16="http://schemas.microsoft.com/office/drawing/2014/main" id="{2F277B01-05C9-1A49-9161-7F20F0C1D065}"/>
              </a:ext>
            </a:extLst>
          </p:cNvPr>
          <p:cNvPicPr>
            <a:picLocks noGrp="1" noChangeAspect="1"/>
          </p:cNvPicPr>
          <p:nvPr>
            <p:ph idx="1"/>
          </p:nvPr>
        </p:nvPicPr>
        <p:blipFill rotWithShape="1">
          <a:blip r:embed="rId2"/>
          <a:srcRect l="21452" r="5746"/>
          <a:stretch/>
        </p:blipFill>
        <p:spPr>
          <a:xfrm rot="5400000">
            <a:off x="2667641" y="-2666359"/>
            <a:ext cx="6856718" cy="12192000"/>
          </a:xfrm>
          <a:prstGeom prst="rect">
            <a:avLst/>
          </a:prstGeom>
        </p:spPr>
      </p:pic>
      <p:sp>
        <p:nvSpPr>
          <p:cNvPr id="2" name="TextBox 1">
            <a:extLst>
              <a:ext uri="{FF2B5EF4-FFF2-40B4-BE49-F238E27FC236}">
                <a16:creationId xmlns:a16="http://schemas.microsoft.com/office/drawing/2014/main" id="{C35E54F1-AC58-0543-A2CC-3C2A3B066B1C}"/>
              </a:ext>
            </a:extLst>
          </p:cNvPr>
          <p:cNvSpPr txBox="1"/>
          <p:nvPr/>
        </p:nvSpPr>
        <p:spPr>
          <a:xfrm>
            <a:off x="605642" y="985652"/>
            <a:ext cx="904415" cy="523220"/>
          </a:xfrm>
          <a:prstGeom prst="rect">
            <a:avLst/>
          </a:prstGeom>
          <a:noFill/>
        </p:spPr>
        <p:txBody>
          <a:bodyPr wrap="none" rtlCol="0">
            <a:spAutoFit/>
          </a:bodyPr>
          <a:lstStyle/>
          <a:p>
            <a:r>
              <a:rPr lang="en-US" sz="2800" b="1" dirty="0">
                <a:solidFill>
                  <a:schemeClr val="bg1"/>
                </a:solidFill>
              </a:rPr>
              <a:t>54%</a:t>
            </a:r>
          </a:p>
        </p:txBody>
      </p:sp>
    </p:spTree>
    <p:extLst>
      <p:ext uri="{BB962C8B-B14F-4D97-AF65-F5344CB8AC3E}">
        <p14:creationId xmlns:p14="http://schemas.microsoft.com/office/powerpoint/2010/main" val="1371891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screenshot of a video game&#10;&#10;Description automatically generated">
            <a:extLst>
              <a:ext uri="{FF2B5EF4-FFF2-40B4-BE49-F238E27FC236}">
                <a16:creationId xmlns:a16="http://schemas.microsoft.com/office/drawing/2014/main" id="{9F94B884-246F-A947-9902-15BBE7CEF3E7}"/>
              </a:ext>
            </a:extLst>
          </p:cNvPr>
          <p:cNvPicPr>
            <a:picLocks noGrp="1" noChangeAspect="1"/>
          </p:cNvPicPr>
          <p:nvPr>
            <p:ph idx="1"/>
          </p:nvPr>
        </p:nvPicPr>
        <p:blipFill rotWithShape="1">
          <a:blip r:embed="rId2"/>
          <a:srcRect l="21059" r="6139"/>
          <a:stretch/>
        </p:blipFill>
        <p:spPr>
          <a:xfrm rot="5400000">
            <a:off x="2667641" y="-2666359"/>
            <a:ext cx="6856718" cy="12192000"/>
          </a:xfrm>
          <a:prstGeom prst="rect">
            <a:avLst/>
          </a:prstGeom>
        </p:spPr>
      </p:pic>
      <p:sp>
        <p:nvSpPr>
          <p:cNvPr id="2" name="TextBox 1">
            <a:extLst>
              <a:ext uri="{FF2B5EF4-FFF2-40B4-BE49-F238E27FC236}">
                <a16:creationId xmlns:a16="http://schemas.microsoft.com/office/drawing/2014/main" id="{09D7B0BC-59C4-DF4F-ABE3-EFCDF20CFC25}"/>
              </a:ext>
            </a:extLst>
          </p:cNvPr>
          <p:cNvSpPr txBox="1"/>
          <p:nvPr/>
        </p:nvSpPr>
        <p:spPr>
          <a:xfrm>
            <a:off x="736270" y="1092530"/>
            <a:ext cx="904415" cy="523220"/>
          </a:xfrm>
          <a:prstGeom prst="rect">
            <a:avLst/>
          </a:prstGeom>
          <a:noFill/>
        </p:spPr>
        <p:txBody>
          <a:bodyPr wrap="none" rtlCol="0">
            <a:spAutoFit/>
          </a:bodyPr>
          <a:lstStyle/>
          <a:p>
            <a:r>
              <a:rPr lang="en-US" sz="2800" b="1" dirty="0">
                <a:solidFill>
                  <a:schemeClr val="bg1"/>
                </a:solidFill>
              </a:rPr>
              <a:t>80%</a:t>
            </a:r>
          </a:p>
        </p:txBody>
      </p:sp>
    </p:spTree>
    <p:extLst>
      <p:ext uri="{BB962C8B-B14F-4D97-AF65-F5344CB8AC3E}">
        <p14:creationId xmlns:p14="http://schemas.microsoft.com/office/powerpoint/2010/main" val="38782593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 y="0"/>
            <a:ext cx="12192000" cy="6858000"/>
          </a:xfrm>
          <a:prstGeom prst="rect">
            <a:avLst/>
          </a:prstGeom>
        </p:spPr>
      </p:pic>
    </p:spTree>
    <p:extLst>
      <p:ext uri="{BB962C8B-B14F-4D97-AF65-F5344CB8AC3E}">
        <p14:creationId xmlns:p14="http://schemas.microsoft.com/office/powerpoint/2010/main" val="20498274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EFFF4A2-EB01-4738-9824-8D9A72A51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0"/>
            <a:ext cx="12192000" cy="3332559"/>
          </a:xfrm>
          <a:prstGeom prst="rect">
            <a:avLst/>
          </a:prstGeom>
        </p:spPr>
      </p:pic>
      <p:sp>
        <p:nvSpPr>
          <p:cNvPr id="12" name="Rectangle 11">
            <a:extLst>
              <a:ext uri="{FF2B5EF4-FFF2-40B4-BE49-F238E27FC236}">
                <a16:creationId xmlns:a16="http://schemas.microsoft.com/office/drawing/2014/main" id="{23D97D8B-CFC5-431A-AA32-93C4522A6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33674"/>
            <a:ext cx="12192000" cy="26243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917291" y="4233674"/>
            <a:ext cx="7418438" cy="2624326"/>
          </a:xfrm>
          <a:prstGeom prst="rect">
            <a:avLst/>
          </a:prstGeom>
        </p:spPr>
        <p:txBody>
          <a:bodyPr vert="horz" lIns="91440" tIns="45720" rIns="91440" bIns="45720" rtlCol="0">
            <a:noAutofit/>
          </a:bodyPr>
          <a:lstStyle/>
          <a:p>
            <a:pPr lvl="0" algn="ctr">
              <a:lnSpc>
                <a:spcPct val="90000"/>
              </a:lnSpc>
              <a:spcAft>
                <a:spcPts val="600"/>
              </a:spcAft>
              <a:defRPr/>
            </a:pPr>
            <a:r>
              <a:rPr lang="ru-RU" sz="2800" dirty="0">
                <a:solidFill>
                  <a:schemeClr val="bg1"/>
                </a:solidFill>
              </a:rPr>
              <a:t>смерть ребёнка</a:t>
            </a:r>
            <a:endParaRPr lang="en-US" sz="2800" dirty="0">
              <a:solidFill>
                <a:schemeClr val="bg1"/>
              </a:solidFill>
            </a:endParaRPr>
          </a:p>
          <a:p>
            <a:pPr lvl="0" algn="ctr">
              <a:lnSpc>
                <a:spcPct val="90000"/>
              </a:lnSpc>
              <a:spcAft>
                <a:spcPts val="600"/>
              </a:spcAft>
              <a:defRPr/>
            </a:pPr>
            <a:r>
              <a:rPr lang="ru-RU" sz="2800" dirty="0">
                <a:solidFill>
                  <a:schemeClr val="bg1"/>
                </a:solidFill>
              </a:rPr>
              <a:t>потеря должности</a:t>
            </a:r>
            <a:endParaRPr lang="en-US" sz="2800" dirty="0">
              <a:solidFill>
                <a:schemeClr val="bg1"/>
              </a:solidFill>
            </a:endParaRPr>
          </a:p>
          <a:p>
            <a:pPr lvl="0" algn="ctr">
              <a:lnSpc>
                <a:spcPct val="90000"/>
              </a:lnSpc>
              <a:spcAft>
                <a:spcPts val="600"/>
              </a:spcAft>
              <a:defRPr/>
            </a:pPr>
            <a:r>
              <a:rPr lang="ru-RU" sz="2800" dirty="0">
                <a:solidFill>
                  <a:schemeClr val="bg1"/>
                </a:solidFill>
              </a:rPr>
              <a:t>напряжение в браке</a:t>
            </a:r>
            <a:endParaRPr lang="en-US" sz="2800" dirty="0">
              <a:solidFill>
                <a:schemeClr val="bg1"/>
              </a:solidFill>
            </a:endParaRPr>
          </a:p>
          <a:p>
            <a:pPr lvl="0" algn="ctr">
              <a:lnSpc>
                <a:spcPct val="90000"/>
              </a:lnSpc>
              <a:spcAft>
                <a:spcPts val="600"/>
              </a:spcAft>
              <a:defRPr/>
            </a:pPr>
            <a:r>
              <a:rPr lang="ru-RU" sz="2800" dirty="0">
                <a:solidFill>
                  <a:schemeClr val="bg1"/>
                </a:solidFill>
              </a:rPr>
              <a:t>провал</a:t>
            </a:r>
            <a:r>
              <a:rPr lang="en-US" sz="2800" dirty="0">
                <a:solidFill>
                  <a:schemeClr val="bg1"/>
                </a:solidFill>
              </a:rPr>
              <a:t> (</a:t>
            </a:r>
            <a:r>
              <a:rPr lang="ru-RU" sz="2800" dirty="0">
                <a:solidFill>
                  <a:schemeClr val="bg1"/>
                </a:solidFill>
              </a:rPr>
              <a:t>Иов</a:t>
            </a:r>
            <a:r>
              <a:rPr lang="en-US" sz="2800" dirty="0">
                <a:solidFill>
                  <a:schemeClr val="bg1"/>
                </a:solidFill>
              </a:rPr>
              <a:t>) </a:t>
            </a:r>
            <a:r>
              <a:rPr lang="ru-RU" sz="2800" dirty="0">
                <a:solidFill>
                  <a:schemeClr val="bg1"/>
                </a:solidFill>
              </a:rPr>
              <a:t>или</a:t>
            </a:r>
            <a:r>
              <a:rPr lang="en-US" sz="2800" dirty="0">
                <a:solidFill>
                  <a:schemeClr val="bg1"/>
                </a:solidFill>
              </a:rPr>
              <a:t> </a:t>
            </a:r>
            <a:r>
              <a:rPr lang="ru-RU" sz="2800" dirty="0">
                <a:solidFill>
                  <a:schemeClr val="bg1"/>
                </a:solidFill>
              </a:rPr>
              <a:t>успех</a:t>
            </a:r>
            <a:r>
              <a:rPr lang="en-US" sz="2800" dirty="0">
                <a:solidFill>
                  <a:schemeClr val="bg1"/>
                </a:solidFill>
              </a:rPr>
              <a:t> (</a:t>
            </a:r>
            <a:r>
              <a:rPr lang="ru-RU" sz="2800" dirty="0">
                <a:solidFill>
                  <a:schemeClr val="bg1"/>
                </a:solidFill>
              </a:rPr>
              <a:t>Илия</a:t>
            </a:r>
            <a:r>
              <a:rPr lang="en-US" sz="2800" dirty="0">
                <a:solidFill>
                  <a:schemeClr val="bg1"/>
                </a:solidFill>
              </a:rPr>
              <a:t>) </a:t>
            </a:r>
          </a:p>
          <a:p>
            <a:pPr lvl="0" algn="ctr">
              <a:lnSpc>
                <a:spcPct val="90000"/>
              </a:lnSpc>
              <a:spcAft>
                <a:spcPts val="600"/>
              </a:spcAft>
              <a:defRPr/>
            </a:pPr>
            <a:r>
              <a:rPr lang="en-US" sz="2800" dirty="0">
                <a:solidFill>
                  <a:schemeClr val="bg1"/>
                </a:solidFill>
              </a:rPr>
              <a:t>—</a:t>
            </a:r>
            <a:r>
              <a:rPr lang="ru-RU" sz="2800" dirty="0">
                <a:solidFill>
                  <a:schemeClr val="bg1"/>
                </a:solidFill>
              </a:rPr>
              <a:t>всё из этого может привести к депрессии</a:t>
            </a:r>
            <a:endParaRPr lang="en-US" sz="2800" dirty="0">
              <a:solidFill>
                <a:schemeClr val="bg1"/>
              </a:solidFill>
            </a:endParaRPr>
          </a:p>
        </p:txBody>
      </p:sp>
      <p:grpSp>
        <p:nvGrpSpPr>
          <p:cNvPr id="14" name="Group 13">
            <a:extLst>
              <a:ext uri="{FF2B5EF4-FFF2-40B4-BE49-F238E27FC236}">
                <a16:creationId xmlns:a16="http://schemas.microsoft.com/office/drawing/2014/main" id="{F91EAA54-AC0A-4AEF-ACE5-B1DD3DC817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08171" y="4821439"/>
            <a:ext cx="1128382" cy="847206"/>
            <a:chOff x="8183879" y="1000124"/>
            <a:chExt cx="1562267" cy="1172973"/>
          </a:xfrm>
        </p:grpSpPr>
        <p:sp>
          <p:nvSpPr>
            <p:cNvPr id="15" name="Freeform 5">
              <a:extLst>
                <a:ext uri="{FF2B5EF4-FFF2-40B4-BE49-F238E27FC236}">
                  <a16:creationId xmlns:a16="http://schemas.microsoft.com/office/drawing/2014/main" id="{57EE6F04-B543-44E1-BA29-3DD44C5AEDF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6" name="Freeform 5">
              <a:extLst>
                <a:ext uri="{FF2B5EF4-FFF2-40B4-BE49-F238E27FC236}">
                  <a16:creationId xmlns:a16="http://schemas.microsoft.com/office/drawing/2014/main" id="{D5559A4F-CFAC-4ECC-B04A-670D559B960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3" name="Rectangle 2"/>
          <p:cNvSpPr/>
          <p:nvPr/>
        </p:nvSpPr>
        <p:spPr>
          <a:xfrm>
            <a:off x="291548" y="4479524"/>
            <a:ext cx="11608904" cy="584775"/>
          </a:xfrm>
          <a:prstGeom prst="rect">
            <a:avLst/>
          </a:prstGeom>
        </p:spPr>
        <p:txBody>
          <a:bodyPr wrap="square">
            <a:spAutoFit/>
          </a:bodyPr>
          <a:lstStyle/>
          <a:p>
            <a:pPr marL="457200" lvl="0" indent="-457200" defTabSz="914400">
              <a:buFont typeface="Arial" charset="0"/>
              <a:buChar char="•"/>
              <a:defRPr/>
            </a:pPr>
            <a:endParaRPr lang="en-US" sz="3200" dirty="0"/>
          </a:p>
        </p:txBody>
      </p:sp>
    </p:spTree>
    <p:extLst>
      <p:ext uri="{BB962C8B-B14F-4D97-AF65-F5344CB8AC3E}">
        <p14:creationId xmlns:p14="http://schemas.microsoft.com/office/powerpoint/2010/main" val="16098132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3" descr="A picture containing person, person, indoor, sitting&#10;&#10;Description automatically generated">
            <a:extLst>
              <a:ext uri="{FF2B5EF4-FFF2-40B4-BE49-F238E27FC236}">
                <a16:creationId xmlns:a16="http://schemas.microsoft.com/office/drawing/2014/main" id="{EB391148-2E23-974F-B94A-5BF9413575AC}"/>
              </a:ext>
            </a:extLst>
          </p:cNvPr>
          <p:cNvPicPr>
            <a:picLocks noChangeAspect="1"/>
          </p:cNvPicPr>
          <p:nvPr/>
        </p:nvPicPr>
        <p:blipFill rotWithShape="1">
          <a:blip r:embed="rId2">
            <a:extLst>
              <a:ext uri="{28A0092B-C50C-407E-A947-70E740481C1C}">
                <a14:useLocalDpi xmlns:a14="http://schemas.microsoft.com/office/drawing/2010/main" val="0"/>
              </a:ext>
            </a:extLst>
          </a:blip>
          <a:srcRect r="5200"/>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428244" y="1394698"/>
            <a:ext cx="4907207" cy="4458457"/>
          </a:xfrm>
        </p:spPr>
        <p:txBody>
          <a:bodyPr anchor="t">
            <a:noAutofit/>
          </a:bodyPr>
          <a:lstStyle/>
          <a:p>
            <a:pPr marL="0" indent="0">
              <a:buNone/>
            </a:pPr>
            <a:r>
              <a:rPr lang="ru-RU" dirty="0">
                <a:solidFill>
                  <a:schemeClr val="tx1"/>
                </a:solidFill>
              </a:rPr>
              <a:t>«Пасторы занимаются опасным делом! Нас, пожалуй, можно отнести к профессии, которой сопутствует много  напряжения и  разочарования, больше, чем у врачей, юристов или политиков».</a:t>
            </a:r>
            <a:endParaRPr lang="en-US" dirty="0">
              <a:solidFill>
                <a:schemeClr val="tx1"/>
              </a:solidFill>
            </a:endParaRPr>
          </a:p>
        </p:txBody>
      </p:sp>
      <p:sp>
        <p:nvSpPr>
          <p:cNvPr id="4" name="TextBox 3"/>
          <p:cNvSpPr txBox="1"/>
          <p:nvPr/>
        </p:nvSpPr>
        <p:spPr>
          <a:xfrm>
            <a:off x="3995225" y="256032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5165620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5340605" cy="1146176"/>
          </a:xfrm>
        </p:spPr>
        <p:txBody>
          <a:bodyPr vert="horz" lIns="91440" tIns="45720" rIns="91440" bIns="45720" rtlCol="0" anchor="ctr">
            <a:normAutofit/>
          </a:bodyPr>
          <a:lstStyle/>
          <a:p>
            <a:endParaRPr lang="en-US">
              <a:solidFill>
                <a:schemeClr val="tx1"/>
              </a:solidFill>
            </a:endParaRPr>
          </a:p>
        </p:txBody>
      </p:sp>
      <p:sp>
        <p:nvSpPr>
          <p:cNvPr id="11" name="Freeform: Shape 10">
            <a:extLst>
              <a:ext uri="{FF2B5EF4-FFF2-40B4-BE49-F238E27FC236}">
                <a16:creationId xmlns:a16="http://schemas.microsoft.com/office/drawing/2014/main" id="{05C7EBC3-4672-4DAB-81C2-58661FAFAE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8805" y="-2"/>
            <a:ext cx="6013194" cy="1511304"/>
          </a:xfrm>
          <a:custGeom>
            <a:avLst/>
            <a:gdLst>
              <a:gd name="connsiteX0" fmla="*/ 4545473 w 6013194"/>
              <a:gd name="connsiteY0" fmla="*/ 0 h 1511304"/>
              <a:gd name="connsiteX1" fmla="*/ 6013194 w 6013194"/>
              <a:gd name="connsiteY1" fmla="*/ 0 h 1511304"/>
              <a:gd name="connsiteX2" fmla="*/ 6013194 w 6013194"/>
              <a:gd name="connsiteY2" fmla="*/ 1508760 h 1511304"/>
              <a:gd name="connsiteX3" fmla="*/ 4545474 w 6013194"/>
              <a:gd name="connsiteY3" fmla="*/ 1508760 h 1511304"/>
              <a:gd name="connsiteX4" fmla="*/ 4545474 w 6013194"/>
              <a:gd name="connsiteY4" fmla="*/ 1511304 h 1511304"/>
              <a:gd name="connsiteX5" fmla="*/ 0 w 6013194"/>
              <a:gd name="connsiteY5" fmla="*/ 1511304 h 1511304"/>
              <a:gd name="connsiteX6" fmla="*/ 697617 w 6013194"/>
              <a:gd name="connsiteY6" fmla="*/ 3 h 1511304"/>
              <a:gd name="connsiteX7" fmla="*/ 4545473 w 6013194"/>
              <a:gd name="connsiteY7"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3194" h="1511304">
                <a:moveTo>
                  <a:pt x="4545473" y="0"/>
                </a:moveTo>
                <a:lnTo>
                  <a:pt x="6013194" y="0"/>
                </a:lnTo>
                <a:lnTo>
                  <a:pt x="6013194" y="1508760"/>
                </a:lnTo>
                <a:lnTo>
                  <a:pt x="4545474" y="1508760"/>
                </a:lnTo>
                <a:lnTo>
                  <a:pt x="4545474" y="1511304"/>
                </a:lnTo>
                <a:lnTo>
                  <a:pt x="0" y="1511304"/>
                </a:lnTo>
                <a:lnTo>
                  <a:pt x="697617" y="3"/>
                </a:lnTo>
                <a:lnTo>
                  <a:pt x="4545473" y="3"/>
                </a:lnTo>
                <a:close/>
              </a:path>
            </a:pathLst>
          </a:custGeom>
          <a:solidFill>
            <a:schemeClr val="accent6">
              <a:lumMod val="100000"/>
              <a:lumOff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11933" r="11433" b="2"/>
          <a:stretch/>
        </p:blipFill>
        <p:spPr>
          <a:xfrm>
            <a:off x="1" y="1691640"/>
            <a:ext cx="5931454" cy="5166360"/>
          </a:xfrm>
          <a:custGeom>
            <a:avLst/>
            <a:gdLst/>
            <a:ahLst/>
            <a:cxnLst/>
            <a:rect l="l" t="t" r="r" b="b"/>
            <a:pathLst>
              <a:path w="5931454" h="5166360">
                <a:moveTo>
                  <a:pt x="0" y="0"/>
                </a:moveTo>
                <a:lnTo>
                  <a:pt x="5931454" y="0"/>
                </a:lnTo>
                <a:lnTo>
                  <a:pt x="3537575" y="5166360"/>
                </a:lnTo>
                <a:lnTo>
                  <a:pt x="0" y="5166360"/>
                </a:lnTo>
                <a:close/>
              </a:path>
            </a:pathLst>
          </a:custGeom>
        </p:spPr>
      </p:pic>
      <p:sp>
        <p:nvSpPr>
          <p:cNvPr id="13" name="Freeform: Shape 12">
            <a:extLst>
              <a:ext uri="{FF2B5EF4-FFF2-40B4-BE49-F238E27FC236}">
                <a16:creationId xmlns:a16="http://schemas.microsoft.com/office/drawing/2014/main" id="{1ABCC31D-213C-44E9-9CC8-8FB2DFC22E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80797" y="1690688"/>
            <a:ext cx="8711202" cy="5167312"/>
          </a:xfrm>
          <a:custGeom>
            <a:avLst/>
            <a:gdLst>
              <a:gd name="connsiteX0" fmla="*/ 2613984 w 8711202"/>
              <a:gd name="connsiteY0" fmla="*/ 0 h 5167312"/>
              <a:gd name="connsiteX1" fmla="*/ 7243482 w 8711202"/>
              <a:gd name="connsiteY1" fmla="*/ 0 h 5167312"/>
              <a:gd name="connsiteX2" fmla="*/ 8711202 w 8711202"/>
              <a:gd name="connsiteY2" fmla="*/ 0 h 5167312"/>
              <a:gd name="connsiteX3" fmla="*/ 8711202 w 8711202"/>
              <a:gd name="connsiteY3" fmla="*/ 5167312 h 5167312"/>
              <a:gd name="connsiteX4" fmla="*/ 7243482 w 8711202"/>
              <a:gd name="connsiteY4" fmla="*/ 5167312 h 5167312"/>
              <a:gd name="connsiteX5" fmla="*/ 221324 w 8711202"/>
              <a:gd name="connsiteY5" fmla="*/ 5167312 h 5167312"/>
              <a:gd name="connsiteX6" fmla="*/ 2615203 w 8711202"/>
              <a:gd name="connsiteY6" fmla="*/ 952 h 5167312"/>
              <a:gd name="connsiteX7" fmla="*/ 2613984 w 8711202"/>
              <a:gd name="connsiteY7" fmla="*/ 952 h 5167312"/>
              <a:gd name="connsiteX8" fmla="*/ 0 w 8711202"/>
              <a:gd name="connsiteY8" fmla="*/ 0 h 5167312"/>
              <a:gd name="connsiteX9" fmla="*/ 2173113 w 8711202"/>
              <a:gd name="connsiteY9" fmla="*/ 0 h 5167312"/>
              <a:gd name="connsiteX10" fmla="*/ 2173113 w 8711202"/>
              <a:gd name="connsiteY10" fmla="*/ 952 h 5167312"/>
              <a:gd name="connsiteX11" fmla="*/ 0 w 8711202"/>
              <a:gd name="connsiteY11"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11202" h="5167312">
                <a:moveTo>
                  <a:pt x="2613984" y="0"/>
                </a:moveTo>
                <a:lnTo>
                  <a:pt x="7243482" y="0"/>
                </a:lnTo>
                <a:lnTo>
                  <a:pt x="8711202" y="0"/>
                </a:lnTo>
                <a:lnTo>
                  <a:pt x="8711202" y="5167312"/>
                </a:lnTo>
                <a:lnTo>
                  <a:pt x="7243482" y="5167312"/>
                </a:lnTo>
                <a:lnTo>
                  <a:pt x="221324" y="5167312"/>
                </a:lnTo>
                <a:lnTo>
                  <a:pt x="2615203" y="952"/>
                </a:lnTo>
                <a:lnTo>
                  <a:pt x="2613984" y="952"/>
                </a:lnTo>
                <a:close/>
                <a:moveTo>
                  <a:pt x="0" y="0"/>
                </a:moveTo>
                <a:lnTo>
                  <a:pt x="2173113" y="0"/>
                </a:lnTo>
                <a:lnTo>
                  <a:pt x="2173113" y="952"/>
                </a:lnTo>
                <a:lnTo>
                  <a:pt x="0" y="952"/>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p:cNvSpPr txBox="1"/>
          <p:nvPr/>
        </p:nvSpPr>
        <p:spPr>
          <a:xfrm>
            <a:off x="6184248" y="2173288"/>
            <a:ext cx="5507009" cy="4465018"/>
          </a:xfrm>
          <a:prstGeom prst="rect">
            <a:avLst/>
          </a:prstGeom>
        </p:spPr>
        <p:txBody>
          <a:bodyPr vert="horz" lIns="91440" tIns="45720" rIns="91440" bIns="45720" rtlCol="0" anchor="ctr">
            <a:normAutofit/>
          </a:bodyPr>
          <a:lstStyle/>
          <a:p>
            <a:pPr>
              <a:lnSpc>
                <a:spcPct val="90000"/>
              </a:lnSpc>
              <a:spcAft>
                <a:spcPts val="600"/>
              </a:spcAft>
            </a:pPr>
            <a:r>
              <a:rPr lang="en-US" sz="2800" dirty="0">
                <a:solidFill>
                  <a:srgbClr val="FFFFFF"/>
                </a:solidFill>
              </a:rPr>
              <a:t>1 </a:t>
            </a:r>
            <a:r>
              <a:rPr lang="ru-RU" sz="2800" dirty="0">
                <a:solidFill>
                  <a:srgbClr val="FFFFFF"/>
                </a:solidFill>
              </a:rPr>
              <a:t>из</a:t>
            </a:r>
            <a:r>
              <a:rPr lang="en-US" sz="2800" dirty="0">
                <a:solidFill>
                  <a:srgbClr val="FFFFFF"/>
                </a:solidFill>
              </a:rPr>
              <a:t> 10 </a:t>
            </a:r>
            <a:r>
              <a:rPr lang="ru-RU" sz="2800" dirty="0">
                <a:solidFill>
                  <a:srgbClr val="FFFFFF"/>
                </a:solidFill>
              </a:rPr>
              <a:t>мужчин</a:t>
            </a:r>
            <a:r>
              <a:rPr lang="en-US" sz="2800" dirty="0">
                <a:solidFill>
                  <a:srgbClr val="FFFFFF"/>
                </a:solidFill>
              </a:rPr>
              <a:t> </a:t>
            </a:r>
            <a:r>
              <a:rPr lang="ru-RU" sz="2800" dirty="0">
                <a:solidFill>
                  <a:srgbClr val="FFFFFF"/>
                </a:solidFill>
              </a:rPr>
              <a:t>и</a:t>
            </a:r>
            <a:r>
              <a:rPr lang="en-US" sz="2800" dirty="0">
                <a:solidFill>
                  <a:srgbClr val="FFFFFF"/>
                </a:solidFill>
              </a:rPr>
              <a:t> 1 </a:t>
            </a:r>
            <a:r>
              <a:rPr lang="ru-RU" sz="2800" dirty="0">
                <a:solidFill>
                  <a:srgbClr val="FFFFFF"/>
                </a:solidFill>
              </a:rPr>
              <a:t>из</a:t>
            </a:r>
            <a:r>
              <a:rPr lang="en-US" sz="2800" dirty="0">
                <a:solidFill>
                  <a:srgbClr val="FFFFFF"/>
                </a:solidFill>
              </a:rPr>
              <a:t> 4 </a:t>
            </a:r>
            <a:r>
              <a:rPr lang="ru-RU" sz="2800" dirty="0">
                <a:solidFill>
                  <a:srgbClr val="FFFFFF"/>
                </a:solidFill>
              </a:rPr>
              <a:t>женщин</a:t>
            </a:r>
            <a:r>
              <a:rPr lang="en-US" sz="2800" dirty="0">
                <a:solidFill>
                  <a:srgbClr val="FFFFFF"/>
                </a:solidFill>
              </a:rPr>
              <a:t> </a:t>
            </a:r>
            <a:r>
              <a:rPr lang="ru-RU" sz="2800" dirty="0">
                <a:solidFill>
                  <a:srgbClr val="FFFFFF"/>
                </a:solidFill>
              </a:rPr>
              <a:t>будет переживать депрессию в какой-то момент своей жизни</a:t>
            </a:r>
            <a:r>
              <a:rPr lang="en-US" sz="2800" dirty="0">
                <a:solidFill>
                  <a:srgbClr val="FFFFFF"/>
                </a:solidFill>
              </a:rPr>
              <a:t>.</a:t>
            </a:r>
          </a:p>
          <a:p>
            <a:pPr>
              <a:lnSpc>
                <a:spcPct val="90000"/>
              </a:lnSpc>
              <a:spcAft>
                <a:spcPts val="600"/>
              </a:spcAft>
            </a:pPr>
            <a:endParaRPr lang="en-US" sz="2800" dirty="0">
              <a:solidFill>
                <a:srgbClr val="FFFFFF"/>
              </a:solidFill>
            </a:endParaRPr>
          </a:p>
          <a:p>
            <a:r>
              <a:rPr lang="en-US" sz="2800" dirty="0">
                <a:solidFill>
                  <a:schemeClr val="bg1"/>
                </a:solidFill>
              </a:rPr>
              <a:t>“</a:t>
            </a:r>
            <a:r>
              <a:rPr lang="ru-RU" sz="2800" dirty="0">
                <a:solidFill>
                  <a:schemeClr val="bg1"/>
                </a:solidFill>
              </a:rPr>
              <a:t>Быть женой пастора – это самая рискованная и опасная работа, которую может иметь женщина</a:t>
            </a:r>
            <a:r>
              <a:rPr lang="en-US" sz="2800" dirty="0">
                <a:solidFill>
                  <a:schemeClr val="bg1"/>
                </a:solidFill>
              </a:rPr>
              <a:t>”</a:t>
            </a:r>
            <a:r>
              <a:rPr lang="ru-RU" sz="2800" dirty="0">
                <a:solidFill>
                  <a:schemeClr val="bg1"/>
                </a:solidFill>
              </a:rPr>
              <a:t>.</a:t>
            </a:r>
            <a:r>
              <a:rPr lang="en-US" sz="2800" dirty="0">
                <a:solidFill>
                  <a:schemeClr val="bg1"/>
                </a:solidFill>
              </a:rPr>
              <a:t> </a:t>
            </a:r>
          </a:p>
          <a:p>
            <a:endParaRPr lang="en-US" sz="2000" dirty="0">
              <a:solidFill>
                <a:schemeClr val="bg1"/>
              </a:solidFill>
            </a:endParaRPr>
          </a:p>
          <a:p>
            <a:r>
              <a:rPr lang="ru-RU" sz="2000" i="1" dirty="0" err="1">
                <a:solidFill>
                  <a:schemeClr val="bg1"/>
                </a:solidFill>
              </a:rPr>
              <a:t>Марион</a:t>
            </a:r>
            <a:r>
              <a:rPr lang="ru-RU" sz="2000" i="1" dirty="0">
                <a:solidFill>
                  <a:schemeClr val="bg1"/>
                </a:solidFill>
              </a:rPr>
              <a:t> Нельсон</a:t>
            </a:r>
            <a:r>
              <a:rPr lang="ru-RU" sz="2000" dirty="0">
                <a:solidFill>
                  <a:schemeClr val="bg1"/>
                </a:solidFill>
              </a:rPr>
              <a:t>, Почему христиане срываются</a:t>
            </a:r>
            <a:endParaRPr lang="en-US" sz="2400" dirty="0">
              <a:solidFill>
                <a:srgbClr val="FFFFFF"/>
              </a:solidFill>
            </a:endParaRPr>
          </a:p>
          <a:p>
            <a:pPr indent="-228600">
              <a:lnSpc>
                <a:spcPct val="90000"/>
              </a:lnSpc>
              <a:spcAft>
                <a:spcPts val="600"/>
              </a:spcAft>
              <a:buFont typeface="Arial" panose="020B0604020202020204" pitchFamily="34" charset="0"/>
              <a:buChar char="•"/>
            </a:pPr>
            <a:endParaRPr lang="en-US" sz="2800" dirty="0">
              <a:solidFill>
                <a:srgbClr val="FFFFFF"/>
              </a:solidFill>
            </a:endParaRPr>
          </a:p>
          <a:p>
            <a:pPr indent="-228600">
              <a:lnSpc>
                <a:spcPct val="90000"/>
              </a:lnSpc>
              <a:spcAft>
                <a:spcPts val="600"/>
              </a:spcAft>
              <a:buFont typeface="Arial" panose="020B0604020202020204" pitchFamily="34" charset="0"/>
              <a:buChar char="•"/>
            </a:pPr>
            <a:endParaRPr lang="en-US" sz="2000" dirty="0">
              <a:solidFill>
                <a:srgbClr val="FFFFFF"/>
              </a:solidFill>
            </a:endParaRPr>
          </a:p>
        </p:txBody>
      </p:sp>
    </p:spTree>
    <p:extLst>
      <p:ext uri="{BB962C8B-B14F-4D97-AF65-F5344CB8AC3E}">
        <p14:creationId xmlns:p14="http://schemas.microsoft.com/office/powerpoint/2010/main" val="40957156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E8B0177-618D-2A4E-9449-E81F02287B24}"/>
              </a:ext>
            </a:extLst>
          </p:cNvPr>
          <p:cNvSpPr>
            <a:spLocks noGrp="1"/>
          </p:cNvSpPr>
          <p:nvPr>
            <p:ph type="title"/>
          </p:nvPr>
        </p:nvSpPr>
        <p:spPr>
          <a:xfrm>
            <a:off x="355071" y="1445342"/>
            <a:ext cx="3669161" cy="4120928"/>
          </a:xfrm>
        </p:spPr>
        <p:txBody>
          <a:bodyPr>
            <a:noAutofit/>
          </a:bodyPr>
          <a:lstStyle/>
          <a:p>
            <a:pPr algn="ctr"/>
            <a:r>
              <a:rPr lang="ru-RU" sz="2800" b="1" dirty="0">
                <a:solidFill>
                  <a:srgbClr val="FFFFFF"/>
                </a:solidFill>
              </a:rPr>
              <a:t>Определение влияния стресса на жён пасторов</a:t>
            </a:r>
            <a:br>
              <a:rPr lang="en-US" sz="2800" b="1" dirty="0">
                <a:solidFill>
                  <a:srgbClr val="FFFFFF"/>
                </a:solidFill>
              </a:rPr>
            </a:br>
            <a:br>
              <a:rPr lang="en-US" sz="2800" b="1" dirty="0">
                <a:solidFill>
                  <a:srgbClr val="FFFFFF"/>
                </a:solidFill>
              </a:rPr>
            </a:br>
            <a:br>
              <a:rPr lang="ru-RU" sz="2400" dirty="0">
                <a:solidFill>
                  <a:srgbClr val="FFFFFF"/>
                </a:solidFill>
              </a:rPr>
            </a:br>
            <a:r>
              <a:rPr lang="ru-RU" sz="2400" dirty="0" err="1">
                <a:solidFill>
                  <a:srgbClr val="FFFFFF"/>
                </a:solidFill>
              </a:rPr>
              <a:t>Трифоса</a:t>
            </a:r>
            <a:r>
              <a:rPr lang="ru-RU" sz="2400" dirty="0">
                <a:solidFill>
                  <a:srgbClr val="FFFFFF"/>
                </a:solidFill>
              </a:rPr>
              <a:t> </a:t>
            </a:r>
            <a:r>
              <a:rPr lang="ru-RU" sz="2400" dirty="0" err="1">
                <a:solidFill>
                  <a:srgbClr val="FFFFFF"/>
                </a:solidFill>
              </a:rPr>
              <a:t>Лияла</a:t>
            </a:r>
            <a:r>
              <a:rPr lang="ru-RU" sz="2400" dirty="0">
                <a:solidFill>
                  <a:srgbClr val="FFFFFF"/>
                </a:solidFill>
              </a:rPr>
              <a:t> </a:t>
            </a:r>
            <a:r>
              <a:rPr lang="ru-RU" sz="2400" dirty="0" err="1">
                <a:solidFill>
                  <a:srgbClr val="FFFFFF"/>
                </a:solidFill>
              </a:rPr>
              <a:t>Нандаабаа</a:t>
            </a:r>
            <a:r>
              <a:rPr lang="ru-RU" sz="2400" dirty="0">
                <a:solidFill>
                  <a:srgbClr val="FFFFFF"/>
                </a:solidFill>
              </a:rPr>
              <a:t>, диссертация, представленная в Южноафриканской теологической семинарии</a:t>
            </a:r>
            <a:endParaRPr lang="en-US" sz="2800" b="1" dirty="0">
              <a:solidFill>
                <a:srgbClr val="FFFFFF"/>
              </a:solidFill>
            </a:endParaRPr>
          </a:p>
        </p:txBody>
      </p:sp>
      <p:sp>
        <p:nvSpPr>
          <p:cNvPr id="3" name="Content Placeholder 2">
            <a:extLst>
              <a:ext uri="{FF2B5EF4-FFF2-40B4-BE49-F238E27FC236}">
                <a16:creationId xmlns:a16="http://schemas.microsoft.com/office/drawing/2014/main" id="{B938FB2C-8536-8F41-9A81-C2737C1F87A3}"/>
              </a:ext>
            </a:extLst>
          </p:cNvPr>
          <p:cNvSpPr>
            <a:spLocks noGrp="1"/>
          </p:cNvSpPr>
          <p:nvPr>
            <p:ph sz="quarter" idx="13"/>
          </p:nvPr>
        </p:nvSpPr>
        <p:spPr>
          <a:xfrm>
            <a:off x="5139323" y="1205627"/>
            <a:ext cx="6910110" cy="5230634"/>
          </a:xfrm>
        </p:spPr>
        <p:txBody>
          <a:bodyPr anchor="ctr">
            <a:normAutofit fontScale="77500" lnSpcReduction="20000"/>
          </a:bodyPr>
          <a:lstStyle/>
          <a:p>
            <a:pPr marL="514350" indent="-514350">
              <a:buFont typeface="+mj-lt"/>
              <a:buAutoNum type="arabicPeriod"/>
            </a:pPr>
            <a:r>
              <a:rPr lang="ru-RU" dirty="0">
                <a:solidFill>
                  <a:srgbClr val="000000"/>
                </a:solidFill>
              </a:rPr>
              <a:t>Одиночество</a:t>
            </a:r>
            <a:r>
              <a:rPr lang="en-US" dirty="0">
                <a:solidFill>
                  <a:srgbClr val="000000"/>
                </a:solidFill>
              </a:rPr>
              <a:t>.</a:t>
            </a:r>
          </a:p>
          <a:p>
            <a:pPr marL="514350" indent="-514350">
              <a:buFont typeface="+mj-lt"/>
              <a:buAutoNum type="arabicPeriod"/>
            </a:pPr>
            <a:r>
              <a:rPr lang="ru-RU" dirty="0">
                <a:solidFill>
                  <a:srgbClr val="000000"/>
                </a:solidFill>
              </a:rPr>
              <a:t>Беспокойство или страх неизвестности.</a:t>
            </a:r>
            <a:endParaRPr lang="en-US" dirty="0">
              <a:solidFill>
                <a:srgbClr val="000000"/>
              </a:solidFill>
            </a:endParaRPr>
          </a:p>
          <a:p>
            <a:pPr marL="514350" indent="-514350">
              <a:buFont typeface="+mj-lt"/>
              <a:buAutoNum type="arabicPeriod"/>
            </a:pPr>
            <a:r>
              <a:rPr lang="ru-RU" dirty="0">
                <a:solidFill>
                  <a:srgbClr val="000000"/>
                </a:solidFill>
              </a:rPr>
              <a:t>Стремление угодить другим</a:t>
            </a:r>
            <a:r>
              <a:rPr lang="en-US" dirty="0">
                <a:solidFill>
                  <a:srgbClr val="000000"/>
                </a:solidFill>
              </a:rPr>
              <a:t>.</a:t>
            </a:r>
          </a:p>
          <a:p>
            <a:pPr marL="514350" indent="-514350">
              <a:buFont typeface="+mj-lt"/>
              <a:buAutoNum type="arabicPeriod"/>
            </a:pPr>
            <a:r>
              <a:rPr lang="ru-RU" dirty="0">
                <a:solidFill>
                  <a:srgbClr val="000000"/>
                </a:solidFill>
              </a:rPr>
              <a:t>Часто чувствуют себя подавленными и нелюбимыми.</a:t>
            </a:r>
            <a:r>
              <a:rPr lang="en-US" dirty="0">
                <a:solidFill>
                  <a:srgbClr val="000000"/>
                </a:solidFill>
              </a:rPr>
              <a:t> </a:t>
            </a:r>
          </a:p>
          <a:p>
            <a:pPr marL="514350" indent="-514350">
              <a:buFont typeface="+mj-lt"/>
              <a:buAutoNum type="arabicPeriod"/>
            </a:pPr>
            <a:r>
              <a:rPr lang="ru-RU" dirty="0">
                <a:solidFill>
                  <a:srgbClr val="000000"/>
                </a:solidFill>
              </a:rPr>
              <a:t>Родственники добавляют стрессоры давления</a:t>
            </a:r>
            <a:r>
              <a:rPr lang="en-US" dirty="0">
                <a:solidFill>
                  <a:srgbClr val="000000"/>
                </a:solidFill>
              </a:rPr>
              <a:t>.</a:t>
            </a:r>
          </a:p>
          <a:p>
            <a:pPr marL="514350" indent="-514350">
              <a:buFont typeface="+mj-lt"/>
              <a:buAutoNum type="arabicPeriod"/>
            </a:pPr>
            <a:r>
              <a:rPr lang="ru-RU" dirty="0">
                <a:solidFill>
                  <a:srgbClr val="000000"/>
                </a:solidFill>
              </a:rPr>
              <a:t>Часто чувствуют, что мужья </a:t>
            </a:r>
            <a:r>
              <a:rPr lang="en-US" dirty="0">
                <a:solidFill>
                  <a:srgbClr val="000000"/>
                </a:solidFill>
              </a:rPr>
              <a:t>‘</a:t>
            </a:r>
            <a:r>
              <a:rPr lang="ru-RU" dirty="0">
                <a:solidFill>
                  <a:srgbClr val="000000"/>
                </a:solidFill>
              </a:rPr>
              <a:t>женаты</a:t>
            </a:r>
            <a:r>
              <a:rPr lang="en-US" dirty="0">
                <a:solidFill>
                  <a:srgbClr val="000000"/>
                </a:solidFill>
              </a:rPr>
              <a:t>’ </a:t>
            </a:r>
            <a:r>
              <a:rPr lang="ru-RU" dirty="0">
                <a:solidFill>
                  <a:srgbClr val="000000"/>
                </a:solidFill>
              </a:rPr>
              <a:t>на работе в церкви в ущерб семье</a:t>
            </a:r>
            <a:r>
              <a:rPr lang="en-US" dirty="0">
                <a:solidFill>
                  <a:srgbClr val="000000"/>
                </a:solidFill>
              </a:rPr>
              <a:t>. </a:t>
            </a:r>
          </a:p>
          <a:p>
            <a:pPr marL="514350" indent="-514350">
              <a:buFont typeface="+mj-lt"/>
              <a:buAutoNum type="arabicPeriod"/>
            </a:pPr>
            <a:r>
              <a:rPr lang="ru-RU" dirty="0">
                <a:solidFill>
                  <a:srgbClr val="000000"/>
                </a:solidFill>
              </a:rPr>
              <a:t>Супруги относятся к ним как к незначительным существам.</a:t>
            </a:r>
          </a:p>
          <a:p>
            <a:pPr marL="514350" indent="-514350">
              <a:buFont typeface="+mj-lt"/>
              <a:buAutoNum type="arabicPeriod"/>
            </a:pPr>
            <a:r>
              <a:rPr lang="ru-RU" dirty="0">
                <a:solidFill>
                  <a:srgbClr val="000000"/>
                </a:solidFill>
              </a:rPr>
              <a:t>Могут возникать сексуальные дисфункции.</a:t>
            </a:r>
          </a:p>
          <a:p>
            <a:pPr marL="514350" indent="-514350">
              <a:buFont typeface="+mj-lt"/>
              <a:buAutoNum type="arabicPeriod"/>
            </a:pPr>
            <a:r>
              <a:rPr lang="ru-RU" dirty="0">
                <a:solidFill>
                  <a:srgbClr val="000000"/>
                </a:solidFill>
              </a:rPr>
              <a:t>Вместо того, чтобы преодолеть стресс, посредством занятости и негативных комментарии мужья усугубляют стресс</a:t>
            </a:r>
            <a:r>
              <a:rPr lang="en-US" dirty="0">
                <a:solidFill>
                  <a:srgbClr val="000000"/>
                </a:solidFill>
              </a:rPr>
              <a:t>. </a:t>
            </a:r>
          </a:p>
          <a:p>
            <a:pPr marL="514350" indent="-514350">
              <a:buFont typeface="+mj-lt"/>
              <a:buAutoNum type="arabicPeriod"/>
            </a:pPr>
            <a:r>
              <a:rPr lang="ru-RU" dirty="0">
                <a:solidFill>
                  <a:srgbClr val="000000"/>
                </a:solidFill>
              </a:rPr>
              <a:t>Теряют аппетита, находятся в изоляции, живут в сожалении.</a:t>
            </a:r>
            <a:endParaRPr lang="en-US" dirty="0">
              <a:solidFill>
                <a:srgbClr val="000000"/>
              </a:solidFill>
            </a:endParaRPr>
          </a:p>
        </p:txBody>
      </p:sp>
    </p:spTree>
    <p:extLst>
      <p:ext uri="{BB962C8B-B14F-4D97-AF65-F5344CB8AC3E}">
        <p14:creationId xmlns:p14="http://schemas.microsoft.com/office/powerpoint/2010/main" val="270200652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B2585-7E82-7440-865A-6A42BA360D15}"/>
              </a:ext>
            </a:extLst>
          </p:cNvPr>
          <p:cNvSpPr>
            <a:spLocks noGrp="1"/>
          </p:cNvSpPr>
          <p:nvPr>
            <p:ph type="title"/>
          </p:nvPr>
        </p:nvSpPr>
        <p:spPr>
          <a:xfrm>
            <a:off x="841249" y="365760"/>
            <a:ext cx="9912072" cy="1188404"/>
          </a:xfrm>
        </p:spPr>
        <p:txBody>
          <a:bodyPr>
            <a:normAutofit/>
          </a:bodyPr>
          <a:lstStyle/>
          <a:p>
            <a:endParaRPr lang="en-US"/>
          </a:p>
        </p:txBody>
      </p:sp>
      <p:sp>
        <p:nvSpPr>
          <p:cNvPr id="8" name="Freeform: Shape 7">
            <a:extLst>
              <a:ext uri="{FF2B5EF4-FFF2-40B4-BE49-F238E27FC236}">
                <a16:creationId xmlns:a16="http://schemas.microsoft.com/office/drawing/2014/main" id="{F0BC1D9E-4401-4EC0-88FD-ED103CB570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0670" y="2"/>
            <a:ext cx="1191330" cy="1511301"/>
          </a:xfrm>
          <a:custGeom>
            <a:avLst/>
            <a:gdLst>
              <a:gd name="connsiteX0" fmla="*/ 697617 w 1191330"/>
              <a:gd name="connsiteY0" fmla="*/ 0 h 1511301"/>
              <a:gd name="connsiteX1" fmla="*/ 1191330 w 1191330"/>
              <a:gd name="connsiteY1" fmla="*/ 0 h 1511301"/>
              <a:gd name="connsiteX2" fmla="*/ 1191330 w 1191330"/>
              <a:gd name="connsiteY2" fmla="*/ 1511301 h 1511301"/>
              <a:gd name="connsiteX3" fmla="*/ 0 w 1191330"/>
              <a:gd name="connsiteY3" fmla="*/ 1511301 h 1511301"/>
            </a:gdLst>
            <a:ahLst/>
            <a:cxnLst>
              <a:cxn ang="0">
                <a:pos x="connsiteX0" y="connsiteY0"/>
              </a:cxn>
              <a:cxn ang="0">
                <a:pos x="connsiteX1" y="connsiteY1"/>
              </a:cxn>
              <a:cxn ang="0">
                <a:pos x="connsiteX2" y="connsiteY2"/>
              </a:cxn>
              <a:cxn ang="0">
                <a:pos x="connsiteX3" y="connsiteY3"/>
              </a:cxn>
            </a:cxnLst>
            <a:rect l="l" t="t" r="r" b="b"/>
            <a:pathLst>
              <a:path w="1191330" h="1511301">
                <a:moveTo>
                  <a:pt x="697617" y="0"/>
                </a:moveTo>
                <a:lnTo>
                  <a:pt x="1191330" y="0"/>
                </a:lnTo>
                <a:lnTo>
                  <a:pt x="1191330" y="1511301"/>
                </a:lnTo>
                <a:lnTo>
                  <a:pt x="0" y="151130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6200B311-3585-4069-AAC6-CD443FA5B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3986" y="1690688"/>
            <a:ext cx="3668014" cy="5167312"/>
          </a:xfrm>
          <a:custGeom>
            <a:avLst/>
            <a:gdLst>
              <a:gd name="connsiteX0" fmla="*/ 2391664 w 3668014"/>
              <a:gd name="connsiteY0" fmla="*/ 0 h 5167312"/>
              <a:gd name="connsiteX1" fmla="*/ 3668014 w 3668014"/>
              <a:gd name="connsiteY1" fmla="*/ 0 h 5167312"/>
              <a:gd name="connsiteX2" fmla="*/ 3668014 w 3668014"/>
              <a:gd name="connsiteY2" fmla="*/ 5167312 h 5167312"/>
              <a:gd name="connsiteX3" fmla="*/ 0 w 3668014"/>
              <a:gd name="connsiteY3" fmla="*/ 5167312 h 5167312"/>
              <a:gd name="connsiteX4" fmla="*/ 2393879 w 3668014"/>
              <a:gd name="connsiteY4" fmla="*/ 952 h 5167312"/>
              <a:gd name="connsiteX5" fmla="*/ 2391664 w 3668014"/>
              <a:gd name="connsiteY5"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8014" h="5167312">
                <a:moveTo>
                  <a:pt x="2391664" y="0"/>
                </a:moveTo>
                <a:lnTo>
                  <a:pt x="3668014" y="0"/>
                </a:lnTo>
                <a:lnTo>
                  <a:pt x="3668014" y="5167312"/>
                </a:lnTo>
                <a:lnTo>
                  <a:pt x="0" y="5167312"/>
                </a:lnTo>
                <a:lnTo>
                  <a:pt x="2393879" y="952"/>
                </a:lnTo>
                <a:lnTo>
                  <a:pt x="2391664" y="952"/>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B0AAF7C9-094E-400C-A428-F6C2262F6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0688"/>
            <a:ext cx="10753320" cy="5167312"/>
          </a:xfrm>
          <a:custGeom>
            <a:avLst/>
            <a:gdLst>
              <a:gd name="connsiteX0" fmla="*/ 0 w 10753320"/>
              <a:gd name="connsiteY0" fmla="*/ 0 h 5167312"/>
              <a:gd name="connsiteX1" fmla="*/ 9680943 w 10753320"/>
              <a:gd name="connsiteY1" fmla="*/ 0 h 5167312"/>
              <a:gd name="connsiteX2" fmla="*/ 9680223 w 10753320"/>
              <a:gd name="connsiteY2" fmla="*/ 952 h 5167312"/>
              <a:gd name="connsiteX3" fmla="*/ 10753320 w 10753320"/>
              <a:gd name="connsiteY3" fmla="*/ 952 h 5167312"/>
              <a:gd name="connsiteX4" fmla="*/ 8359441 w 10753320"/>
              <a:gd name="connsiteY4" fmla="*/ 5167312 h 5167312"/>
              <a:gd name="connsiteX5" fmla="*/ 4821866 w 10753320"/>
              <a:gd name="connsiteY5" fmla="*/ 5167312 h 5167312"/>
              <a:gd name="connsiteX6" fmla="*/ 4821866 w 10753320"/>
              <a:gd name="connsiteY6" fmla="*/ 5166360 h 5167312"/>
              <a:gd name="connsiteX7" fmla="*/ 0 w 10753320"/>
              <a:gd name="connsiteY7" fmla="*/ 5166360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320" h="5167312">
                <a:moveTo>
                  <a:pt x="0" y="0"/>
                </a:moveTo>
                <a:lnTo>
                  <a:pt x="9680943" y="0"/>
                </a:lnTo>
                <a:lnTo>
                  <a:pt x="9680223" y="952"/>
                </a:lnTo>
                <a:lnTo>
                  <a:pt x="10753320" y="952"/>
                </a:lnTo>
                <a:lnTo>
                  <a:pt x="8359441" y="5167312"/>
                </a:lnTo>
                <a:lnTo>
                  <a:pt x="4821866" y="5167312"/>
                </a:lnTo>
                <a:lnTo>
                  <a:pt x="4821866" y="5166360"/>
                </a:lnTo>
                <a:lnTo>
                  <a:pt x="0" y="5166360"/>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FB9F84AE-742C-DC45-A52C-B822A83A346D}"/>
              </a:ext>
            </a:extLst>
          </p:cNvPr>
          <p:cNvSpPr>
            <a:spLocks noGrp="1"/>
          </p:cNvSpPr>
          <p:nvPr>
            <p:ph sz="quarter" idx="13"/>
          </p:nvPr>
        </p:nvSpPr>
        <p:spPr>
          <a:xfrm>
            <a:off x="841247" y="2174358"/>
            <a:ext cx="7934617" cy="4317882"/>
          </a:xfrm>
        </p:spPr>
        <p:txBody>
          <a:bodyPr anchor="t">
            <a:normAutofit lnSpcReduction="10000"/>
          </a:bodyPr>
          <a:lstStyle/>
          <a:p>
            <a:pPr marL="0" indent="0">
              <a:buNone/>
            </a:pPr>
            <a:r>
              <a:rPr lang="en-US" dirty="0"/>
              <a:t>“</a:t>
            </a:r>
            <a:r>
              <a:rPr lang="ru-RU" dirty="0"/>
              <a:t>Необходимо знать пастору и его семье, что</a:t>
            </a:r>
            <a:r>
              <a:rPr lang="en-US" dirty="0"/>
              <a:t>:</a:t>
            </a:r>
          </a:p>
          <a:p>
            <a:pPr marL="514350" indent="-514350">
              <a:buAutoNum type="arabicParenR"/>
            </a:pPr>
            <a:r>
              <a:rPr lang="ru-RU" dirty="0"/>
              <a:t>руководство молится за них</a:t>
            </a:r>
            <a:r>
              <a:rPr lang="en-US" dirty="0"/>
              <a:t>, </a:t>
            </a:r>
          </a:p>
          <a:p>
            <a:pPr marL="514350" indent="-514350">
              <a:buAutoNum type="arabicParenR"/>
            </a:pPr>
            <a:r>
              <a:rPr lang="ru-RU" dirty="0"/>
              <a:t>они на их стороне</a:t>
            </a:r>
            <a:r>
              <a:rPr lang="en-US" dirty="0"/>
              <a:t>, </a:t>
            </a:r>
          </a:p>
          <a:p>
            <a:pPr marL="514350" indent="-514350">
              <a:buAutoNum type="arabicParenR"/>
            </a:pPr>
            <a:r>
              <a:rPr lang="ru-RU" dirty="0"/>
              <a:t>они поддерживают их, и</a:t>
            </a:r>
            <a:endParaRPr lang="en-US" dirty="0"/>
          </a:p>
          <a:p>
            <a:pPr marL="514350" indent="-514350">
              <a:buAutoNum type="arabicParenR"/>
            </a:pPr>
            <a:r>
              <a:rPr lang="ru-RU" dirty="0"/>
              <a:t>они признают работу, которая делается—это то, что даёт пастору надежду или даёт пастору ощущение того, что он нужен</a:t>
            </a:r>
            <a:r>
              <a:rPr lang="en-US" dirty="0"/>
              <a:t>”</a:t>
            </a:r>
            <a:r>
              <a:rPr lang="ru-RU" dirty="0"/>
              <a:t>.</a:t>
            </a:r>
            <a:endParaRPr lang="en-US" dirty="0"/>
          </a:p>
          <a:p>
            <a:endParaRPr lang="en-US" sz="2000" dirty="0"/>
          </a:p>
          <a:p>
            <a:pPr marL="0" indent="0">
              <a:buNone/>
            </a:pPr>
            <a:r>
              <a:rPr lang="ru-RU" sz="2400" dirty="0"/>
              <a:t>Г. Б. Лондон, почетный пастор пасторов, </a:t>
            </a:r>
            <a:r>
              <a:rPr lang="ru-RU" sz="2400" i="1" dirty="0"/>
              <a:t>Сосредоточьтесь на семье</a:t>
            </a:r>
            <a:br>
              <a:rPr lang="en-US" sz="2000" dirty="0"/>
            </a:br>
            <a:endParaRPr lang="en-US" sz="2000" dirty="0"/>
          </a:p>
        </p:txBody>
      </p:sp>
    </p:spTree>
    <p:extLst>
      <p:ext uri="{BB962C8B-B14F-4D97-AF65-F5344CB8AC3E}">
        <p14:creationId xmlns:p14="http://schemas.microsoft.com/office/powerpoint/2010/main" val="5736999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a:extLst>
              <a:ext uri="{FF2B5EF4-FFF2-40B4-BE49-F238E27FC236}">
                <a16:creationId xmlns:a16="http://schemas.microsoft.com/office/drawing/2014/main" id="{7843497B-D473-9749-8367-31EE03768808}"/>
              </a:ext>
            </a:extLst>
          </p:cNvPr>
          <p:cNvPicPr>
            <a:picLocks noGrp="1" noChangeAspect="1"/>
          </p:cNvPicPr>
          <p:nvPr>
            <p:ph sz="quarter" idx="13"/>
          </p:nvPr>
        </p:nvPicPr>
        <p:blipFill>
          <a:blip r:embed="rId2"/>
          <a:stretch>
            <a:fillRect/>
          </a:stretch>
        </p:blipFill>
        <p:spPr bwMode="auto">
          <a:xfrm rot="16200000">
            <a:off x="3141416" y="-1080914"/>
            <a:ext cx="5897881" cy="9019823"/>
          </a:xfrm>
          <a:prstGeom prst="rect">
            <a:avLst/>
          </a:prstGeom>
          <a:noFill/>
        </p:spPr>
      </p:pic>
      <p:sp>
        <p:nvSpPr>
          <p:cNvPr id="8" name="TextBox 7">
            <a:extLst>
              <a:ext uri="{FF2B5EF4-FFF2-40B4-BE49-F238E27FC236}">
                <a16:creationId xmlns:a16="http://schemas.microsoft.com/office/drawing/2014/main" id="{2EF68EA7-E6E4-CE45-AD57-50A0DCF6D77A}"/>
              </a:ext>
            </a:extLst>
          </p:cNvPr>
          <p:cNvSpPr txBox="1"/>
          <p:nvPr/>
        </p:nvSpPr>
        <p:spPr>
          <a:xfrm>
            <a:off x="9409815" y="2777067"/>
            <a:ext cx="2293886" cy="523220"/>
          </a:xfrm>
          <a:prstGeom prst="rect">
            <a:avLst/>
          </a:prstGeom>
          <a:noFill/>
        </p:spPr>
        <p:txBody>
          <a:bodyPr wrap="square" rtlCol="0">
            <a:spAutoFit/>
          </a:bodyPr>
          <a:lstStyle/>
          <a:p>
            <a:pPr algn="ctr"/>
            <a:endParaRPr lang="en-US" sz="2800" dirty="0"/>
          </a:p>
        </p:txBody>
      </p:sp>
    </p:spTree>
    <p:extLst>
      <p:ext uri="{BB962C8B-B14F-4D97-AF65-F5344CB8AC3E}">
        <p14:creationId xmlns:p14="http://schemas.microsoft.com/office/powerpoint/2010/main" val="267954027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86844">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24256" y="4767072"/>
            <a:ext cx="6594189" cy="1625210"/>
          </a:xfrm>
        </p:spPr>
        <p:txBody>
          <a:bodyPr vert="horz" lIns="91440" tIns="45720" rIns="91440" bIns="45720" rtlCol="0" anchor="ctr">
            <a:normAutofit/>
          </a:bodyPr>
          <a:lstStyle/>
          <a:p>
            <a:pPr algn="ctr"/>
            <a:r>
              <a:rPr lang="ru-RU" sz="3600" dirty="0">
                <a:solidFill>
                  <a:srgbClr val="FFFFFF"/>
                </a:solidFill>
              </a:rPr>
              <a:t>ОСЕНЬ СЛУЖЕНИЯ</a:t>
            </a:r>
            <a:endParaRPr lang="en-US" sz="3600" i="1" dirty="0">
              <a:solidFill>
                <a:srgbClr val="FFFFFF"/>
              </a:solidFill>
            </a:endParaRPr>
          </a:p>
        </p:txBody>
      </p:sp>
      <p:pic>
        <p:nvPicPr>
          <p:cNvPr id="4" name="Content Placeholder 3"/>
          <p:cNvPicPr>
            <a:picLocks noGrp="1" noChangeAspect="1"/>
          </p:cNvPicPr>
          <p:nvPr>
            <p:ph sz="quarter" idx="13"/>
          </p:nvPr>
        </p:nvPicPr>
        <p:blipFill rotWithShape="1">
          <a:blip r:embed="rId2">
            <a:extLst>
              <a:ext uri="{28A0092B-C50C-407E-A947-70E740481C1C}">
                <a14:useLocalDpi xmlns:a14="http://schemas.microsoft.com/office/drawing/2010/main" val="0"/>
              </a:ext>
            </a:extLst>
          </a:blip>
          <a:srcRect r="3337"/>
          <a:stretch/>
        </p:blipFill>
        <p:spPr>
          <a:xfrm>
            <a:off x="327547" y="321733"/>
            <a:ext cx="7058306" cy="4107392"/>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7391669" y="917725"/>
            <a:ext cx="4627401" cy="4852362"/>
          </a:xfrm>
          <a:prstGeom prst="rect">
            <a:avLst/>
          </a:prstGeom>
        </p:spPr>
        <p:txBody>
          <a:bodyPr vert="horz" lIns="91440" tIns="45720" rIns="91440" bIns="45720" rtlCol="0" anchor="ctr">
            <a:normAutofit/>
          </a:bodyPr>
          <a:lstStyle/>
          <a:p>
            <a:pPr algn="ctr">
              <a:lnSpc>
                <a:spcPct val="90000"/>
              </a:lnSpc>
              <a:spcAft>
                <a:spcPts val="600"/>
              </a:spcAft>
            </a:pPr>
            <a:endParaRPr lang="en-US" sz="2800" dirty="0">
              <a:solidFill>
                <a:srgbClr val="FFFFFF"/>
              </a:solidFill>
            </a:endParaRPr>
          </a:p>
        </p:txBody>
      </p:sp>
      <p:pic>
        <p:nvPicPr>
          <p:cNvPr id="7" name="Content Placeholder 3" descr="A picture containing person, person, indoor, sitting&#10;&#10;Description automatically generated">
            <a:extLst>
              <a:ext uri="{FF2B5EF4-FFF2-40B4-BE49-F238E27FC236}">
                <a16:creationId xmlns:a16="http://schemas.microsoft.com/office/drawing/2014/main" id="{99880521-51CD-244D-9226-0D155DB02AF7}"/>
              </a:ext>
            </a:extLst>
          </p:cNvPr>
          <p:cNvPicPr>
            <a:picLocks noChangeAspect="1"/>
          </p:cNvPicPr>
          <p:nvPr/>
        </p:nvPicPr>
        <p:blipFill rotWithShape="1">
          <a:blip r:embed="rId3">
            <a:extLst>
              <a:ext uri="{28A0092B-C50C-407E-A947-70E740481C1C}">
                <a14:useLocalDpi xmlns:a14="http://schemas.microsoft.com/office/drawing/2010/main" val="0"/>
              </a:ext>
            </a:extLst>
          </a:blip>
          <a:srcRect r="5200"/>
          <a:stretch/>
        </p:blipFill>
        <p:spPr>
          <a:xfrm>
            <a:off x="321731" y="321732"/>
            <a:ext cx="7058305" cy="4106284"/>
          </a:xfrm>
          <a:prstGeom prst="rect">
            <a:avLst/>
          </a:prstGeom>
        </p:spPr>
      </p:pic>
    </p:spTree>
    <p:extLst>
      <p:ext uri="{BB962C8B-B14F-4D97-AF65-F5344CB8AC3E}">
        <p14:creationId xmlns:p14="http://schemas.microsoft.com/office/powerpoint/2010/main" val="786471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5142C-6F59-4D4B-A62A-879059A961FE}"/>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F6C0B3C-A01F-7341-8252-00DA1ACE8D52}"/>
              </a:ext>
            </a:extLst>
          </p:cNvPr>
          <p:cNvPicPr>
            <a:picLocks noGrp="1" noChangeAspect="1"/>
          </p:cNvPicPr>
          <p:nvPr>
            <p:ph idx="1"/>
          </p:nvPr>
        </p:nvPicPr>
        <p:blipFill>
          <a:blip r:embed="rId2"/>
          <a:stretch>
            <a:fillRect/>
          </a:stretch>
        </p:blipFill>
        <p:spPr>
          <a:xfrm rot="5400000">
            <a:off x="2515589" y="-2669968"/>
            <a:ext cx="7160823" cy="12192001"/>
          </a:xfrm>
        </p:spPr>
      </p:pic>
    </p:spTree>
    <p:extLst>
      <p:ext uri="{BB962C8B-B14F-4D97-AF65-F5344CB8AC3E}">
        <p14:creationId xmlns:p14="http://schemas.microsoft.com/office/powerpoint/2010/main" val="232879943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screenshot of a computer&#10;&#10;Description automatically generated">
            <a:extLst>
              <a:ext uri="{FF2B5EF4-FFF2-40B4-BE49-F238E27FC236}">
                <a16:creationId xmlns:a16="http://schemas.microsoft.com/office/drawing/2014/main" id="{7147A35D-DAF2-BF44-9AF4-512789071C9D}"/>
              </a:ext>
            </a:extLst>
          </p:cNvPr>
          <p:cNvPicPr>
            <a:picLocks noGrp="1" noChangeAspect="1"/>
          </p:cNvPicPr>
          <p:nvPr>
            <p:ph idx="1"/>
          </p:nvPr>
        </p:nvPicPr>
        <p:blipFill rotWithShape="1">
          <a:blip r:embed="rId2"/>
          <a:srcRect l="19678" r="7520"/>
          <a:stretch/>
        </p:blipFill>
        <p:spPr>
          <a:xfrm rot="5400000">
            <a:off x="2667641" y="-2666359"/>
            <a:ext cx="6856718" cy="12192000"/>
          </a:xfrm>
          <a:prstGeom prst="rect">
            <a:avLst/>
          </a:prstGeom>
        </p:spPr>
      </p:pic>
    </p:spTree>
    <p:extLst>
      <p:ext uri="{BB962C8B-B14F-4D97-AF65-F5344CB8AC3E}">
        <p14:creationId xmlns:p14="http://schemas.microsoft.com/office/powerpoint/2010/main" val="228412399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ell phone&#10;&#10;Description automatically generated">
            <a:extLst>
              <a:ext uri="{FF2B5EF4-FFF2-40B4-BE49-F238E27FC236}">
                <a16:creationId xmlns:a16="http://schemas.microsoft.com/office/drawing/2014/main" id="{9A1B4C19-D6E6-0B46-B1F4-FD75F83EBEC2}"/>
              </a:ext>
            </a:extLst>
          </p:cNvPr>
          <p:cNvPicPr>
            <a:picLocks noGrp="1" noChangeAspect="1"/>
          </p:cNvPicPr>
          <p:nvPr>
            <p:ph idx="1"/>
          </p:nvPr>
        </p:nvPicPr>
        <p:blipFill rotWithShape="1">
          <a:blip r:embed="rId2"/>
          <a:srcRect l="19044" r="8121" b="-1"/>
          <a:stretch/>
        </p:blipFill>
        <p:spPr>
          <a:xfrm rot="5400000">
            <a:off x="2597191" y="-2597194"/>
            <a:ext cx="6994567" cy="12188952"/>
          </a:xfrm>
          <a:prstGeom prst="rect">
            <a:avLst/>
          </a:prstGeom>
        </p:spPr>
      </p:pic>
      <p:sp>
        <p:nvSpPr>
          <p:cNvPr id="2" name="Title 1">
            <a:extLst>
              <a:ext uri="{FF2B5EF4-FFF2-40B4-BE49-F238E27FC236}">
                <a16:creationId xmlns:a16="http://schemas.microsoft.com/office/drawing/2014/main" id="{8DD22EED-ADA2-A642-8B48-F719E43ADA5D}"/>
              </a:ext>
            </a:extLst>
          </p:cNvPr>
          <p:cNvSpPr>
            <a:spLocks noGrp="1"/>
          </p:cNvSpPr>
          <p:nvPr>
            <p:ph type="title"/>
          </p:nvPr>
        </p:nvSpPr>
        <p:spPr>
          <a:xfrm>
            <a:off x="641604" y="4553712"/>
            <a:ext cx="10908792" cy="1069848"/>
          </a:xfrm>
        </p:spPr>
        <p:txBody>
          <a:bodyPr vert="horz" lIns="91440" tIns="45720" rIns="91440" bIns="45720" rtlCol="0" anchor="ctr">
            <a:normAutofit/>
          </a:bodyPr>
          <a:lstStyle/>
          <a:p>
            <a:pPr algn="ctr"/>
            <a:endParaRPr lang="en-US" sz="6000" dirty="0">
              <a:solidFill>
                <a:schemeClr val="bg1"/>
              </a:solidFill>
            </a:endParaRPr>
          </a:p>
        </p:txBody>
      </p:sp>
    </p:spTree>
    <p:extLst>
      <p:ext uri="{BB962C8B-B14F-4D97-AF65-F5344CB8AC3E}">
        <p14:creationId xmlns:p14="http://schemas.microsoft.com/office/powerpoint/2010/main" val="89970276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screenshot of a computer&#10;&#10;Description automatically generated">
            <a:extLst>
              <a:ext uri="{FF2B5EF4-FFF2-40B4-BE49-F238E27FC236}">
                <a16:creationId xmlns:a16="http://schemas.microsoft.com/office/drawing/2014/main" id="{54AEA1AC-04F1-EE47-A32C-F174BC13B13F}"/>
              </a:ext>
            </a:extLst>
          </p:cNvPr>
          <p:cNvPicPr>
            <a:picLocks noGrp="1" noChangeAspect="1"/>
          </p:cNvPicPr>
          <p:nvPr>
            <p:ph idx="1"/>
          </p:nvPr>
        </p:nvPicPr>
        <p:blipFill rotWithShape="1">
          <a:blip r:embed="rId2"/>
          <a:srcRect l="20572" r="6626"/>
          <a:stretch/>
        </p:blipFill>
        <p:spPr>
          <a:xfrm rot="5400000">
            <a:off x="2667641" y="-2666359"/>
            <a:ext cx="6856718" cy="12192000"/>
          </a:xfrm>
          <a:prstGeom prst="rect">
            <a:avLst/>
          </a:prstGeom>
        </p:spPr>
      </p:pic>
    </p:spTree>
    <p:extLst>
      <p:ext uri="{BB962C8B-B14F-4D97-AF65-F5344CB8AC3E}">
        <p14:creationId xmlns:p14="http://schemas.microsoft.com/office/powerpoint/2010/main" val="106832805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8D40B682-0763-F74A-9052-A35BC01953F5}"/>
              </a:ext>
            </a:extLst>
          </p:cNvPr>
          <p:cNvPicPr>
            <a:picLocks noGrp="1" noChangeAspect="1"/>
          </p:cNvPicPr>
          <p:nvPr>
            <p:ph type="pic" idx="13"/>
          </p:nvPr>
        </p:nvPicPr>
        <p:blipFill>
          <a:blip r:embed="rId2"/>
          <a:srcRect l="15076" r="15076"/>
          <a:stretch>
            <a:fillRect/>
          </a:stretch>
        </p:blipFill>
        <p:spPr>
          <a:xfrm>
            <a:off x="0" y="0"/>
            <a:ext cx="12192000" cy="6858000"/>
          </a:xfrm>
          <a:prstGeom prst="rect">
            <a:avLst/>
          </a:prstGeom>
        </p:spPr>
      </p:pic>
    </p:spTree>
    <p:extLst>
      <p:ext uri="{BB962C8B-B14F-4D97-AF65-F5344CB8AC3E}">
        <p14:creationId xmlns:p14="http://schemas.microsoft.com/office/powerpoint/2010/main" val="3465231441"/>
      </p:ext>
    </p:extLst>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1" name="Freeform: Shape 70">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Health Ministries Sabbath | North American Division of Seventh-day  Adventists">
            <a:extLst>
              <a:ext uri="{FF2B5EF4-FFF2-40B4-BE49-F238E27FC236}">
                <a16:creationId xmlns:a16="http://schemas.microsoft.com/office/drawing/2014/main" id="{3B8281CA-3D7F-F840-ABC2-6EFF1B034F4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952" b="71"/>
          <a:stretch/>
        </p:blipFill>
        <p:spPr bwMode="auto">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2C682BD2-ABF7-D641-A1FA-4690BD5A26D1}"/>
              </a:ext>
            </a:extLst>
          </p:cNvPr>
          <p:cNvSpPr>
            <a:spLocks noGrp="1"/>
          </p:cNvSpPr>
          <p:nvPr>
            <p:ph sz="quarter" idx="13"/>
          </p:nvPr>
        </p:nvSpPr>
        <p:spPr>
          <a:xfrm>
            <a:off x="6282813" y="294966"/>
            <a:ext cx="5589640" cy="5766618"/>
          </a:xfrm>
        </p:spPr>
        <p:txBody>
          <a:bodyPr anchor="t">
            <a:noAutofit/>
          </a:bodyPr>
          <a:lstStyle/>
          <a:p>
            <a:pPr marL="0" indent="0" fontAlgn="base">
              <a:buNone/>
            </a:pPr>
            <a:r>
              <a:rPr lang="ru-RU" sz="2600" dirty="0">
                <a:solidFill>
                  <a:schemeClr val="tx1"/>
                </a:solidFill>
              </a:rPr>
              <a:t>Самый известный отрывок, который использовался для оправдания жестокого обращения с жёнами со стороны их мужей, - это послание к </a:t>
            </a:r>
            <a:r>
              <a:rPr lang="ru-RU" sz="2600" dirty="0" err="1">
                <a:solidFill>
                  <a:schemeClr val="tx1"/>
                </a:solidFill>
              </a:rPr>
              <a:t>Ефесянам</a:t>
            </a:r>
            <a:r>
              <a:rPr lang="ru-RU" sz="2600" dirty="0">
                <a:solidFill>
                  <a:schemeClr val="tx1"/>
                </a:solidFill>
              </a:rPr>
              <a:t> 5:22, где апостол Павел пишет: “Жёны, повинуйтесь своим мужьям”. Некоторые мужья думают, что этот стих даёт им право использовать физическую силу в своих попытках “повелевать своими детьми и домочадцами после них”, и многие жёны принимают насилие как часть своего предназначенного Богом жребия в жизни.</a:t>
            </a:r>
            <a:endParaRPr lang="en-US" sz="2600" dirty="0">
              <a:solidFill>
                <a:schemeClr val="tx1"/>
              </a:solidFill>
            </a:endParaRPr>
          </a:p>
        </p:txBody>
      </p:sp>
      <p:sp>
        <p:nvSpPr>
          <p:cNvPr id="5" name="TextBox 4">
            <a:extLst>
              <a:ext uri="{FF2B5EF4-FFF2-40B4-BE49-F238E27FC236}">
                <a16:creationId xmlns:a16="http://schemas.microsoft.com/office/drawing/2014/main" id="{D00041FD-0DB9-9646-BCD0-2421DB0ABA26}"/>
              </a:ext>
            </a:extLst>
          </p:cNvPr>
          <p:cNvSpPr txBox="1"/>
          <p:nvPr/>
        </p:nvSpPr>
        <p:spPr>
          <a:xfrm>
            <a:off x="4025735" y="6103917"/>
            <a:ext cx="4799968" cy="461665"/>
          </a:xfrm>
          <a:prstGeom prst="rect">
            <a:avLst/>
          </a:prstGeom>
          <a:noFill/>
        </p:spPr>
        <p:txBody>
          <a:bodyPr wrap="none" rtlCol="0">
            <a:spAutoFit/>
          </a:bodyPr>
          <a:lstStyle/>
          <a:p>
            <a:r>
              <a:rPr lang="ru-RU" sz="2400" dirty="0"/>
              <a:t>Доктор Дэвид Уильямс, Гарвард</a:t>
            </a:r>
            <a:endParaRPr lang="en-US" sz="2400" i="1" dirty="0"/>
          </a:p>
        </p:txBody>
      </p:sp>
    </p:spTree>
    <p:extLst>
      <p:ext uri="{BB962C8B-B14F-4D97-AF65-F5344CB8AC3E}">
        <p14:creationId xmlns:p14="http://schemas.microsoft.com/office/powerpoint/2010/main" val="2925402067"/>
      </p:ext>
    </p:extLst>
  </p:cSld>
  <p:clrMapOvr>
    <a:overrideClrMapping bg1="dk1" tx1="lt1" bg2="dk2" tx2="lt2" accent1="accent1" accent2="accent2" accent3="accent3" accent4="accent4" accent5="accent5" accent6="accent6" hlink="hlink" folHlink="folHlink"/>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15" name="Straight Connector 9">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7EBE9BD-787B-8F48-91A7-AD0CAB823679}"/>
              </a:ext>
            </a:extLst>
          </p:cNvPr>
          <p:cNvSpPr>
            <a:spLocks noGrp="1"/>
          </p:cNvSpPr>
          <p:nvPr>
            <p:ph idx="1"/>
          </p:nvPr>
        </p:nvSpPr>
        <p:spPr>
          <a:xfrm>
            <a:off x="885947" y="2367059"/>
            <a:ext cx="10420105" cy="3526144"/>
          </a:xfrm>
        </p:spPr>
        <p:txBody>
          <a:bodyPr>
            <a:normAutofit/>
          </a:bodyPr>
          <a:lstStyle/>
          <a:p>
            <a:pPr marL="0" indent="0">
              <a:buNone/>
            </a:pPr>
            <a:r>
              <a:rPr lang="ru-RU" dirty="0"/>
              <a:t>Многие мужья своим отношением к женам неверно изображают отношение Господа Иисуса к Церкви, потому что они не хранят путей Господних. Они заявляют, что их жены должны во всем повиноваться им. Но Бог не желал, чтобы муж управлял домом как глава, если он сам не подчиняется Христу. </a:t>
            </a:r>
            <a:endParaRPr lang="en-US" dirty="0"/>
          </a:p>
        </p:txBody>
      </p:sp>
      <p:sp>
        <p:nvSpPr>
          <p:cNvPr id="16" name="Rectangle 11">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551594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3137D955-838B-2A43-A213-47DE00C3DC5E}"/>
              </a:ext>
            </a:extLst>
          </p:cNvPr>
          <p:cNvSpPr>
            <a:spLocks noGrp="1"/>
          </p:cNvSpPr>
          <p:nvPr>
            <p:ph type="title"/>
          </p:nvPr>
        </p:nvSpPr>
        <p:spPr>
          <a:xfrm>
            <a:off x="838200" y="669925"/>
            <a:ext cx="4508946" cy="1325563"/>
          </a:xfrm>
        </p:spPr>
        <p:txBody>
          <a:bodyPr anchor="b">
            <a:normAutofit/>
          </a:bodyPr>
          <a:lstStyle/>
          <a:p>
            <a:pPr algn="r"/>
            <a:endParaRPr lang="en-US"/>
          </a:p>
        </p:txBody>
      </p:sp>
      <p:cxnSp>
        <p:nvCxnSpPr>
          <p:cNvPr id="15" name="Straight Connector 9">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7EBE9BD-787B-8F48-91A7-AD0CAB823679}"/>
              </a:ext>
            </a:extLst>
          </p:cNvPr>
          <p:cNvSpPr>
            <a:spLocks noGrp="1"/>
          </p:cNvSpPr>
          <p:nvPr>
            <p:ph idx="1"/>
          </p:nvPr>
        </p:nvSpPr>
        <p:spPr>
          <a:xfrm>
            <a:off x="885947" y="2367059"/>
            <a:ext cx="10420105" cy="3526144"/>
          </a:xfrm>
        </p:spPr>
        <p:txBody>
          <a:bodyPr>
            <a:normAutofit/>
          </a:bodyPr>
          <a:lstStyle/>
          <a:p>
            <a:pPr marL="0" indent="0">
              <a:buNone/>
            </a:pPr>
            <a:r>
              <a:rPr lang="ru-RU" dirty="0"/>
              <a:t>Чтобы правильно представлять отношение Христа к Церкви, он прежде сам должен находиться под Божьим руководством. Если муж груб, невежлив, самолюбив, суров и властен, то пусть он никогда не рассуждает о том, что муж является главой жены и что она должна во всем подчиняться ему, ибо он не Господь и даже не муж в истинном смысле этого слова.</a:t>
            </a:r>
            <a:endParaRPr lang="en-US" i="1" dirty="0"/>
          </a:p>
          <a:p>
            <a:pPr marL="0" indent="0">
              <a:buNone/>
            </a:pPr>
            <a:r>
              <a:rPr lang="ru-RU" sz="2400" i="1" dirty="0"/>
              <a:t>Христианский дом, </a:t>
            </a:r>
            <a:r>
              <a:rPr lang="ru-RU" sz="2400" dirty="0"/>
              <a:t>с.</a:t>
            </a:r>
            <a:r>
              <a:rPr lang="ru-RU" sz="2400" i="1" dirty="0"/>
              <a:t> </a:t>
            </a:r>
            <a:r>
              <a:rPr lang="en-US" sz="2400" dirty="0"/>
              <a:t>117</a:t>
            </a:r>
          </a:p>
        </p:txBody>
      </p:sp>
      <p:sp>
        <p:nvSpPr>
          <p:cNvPr id="16" name="Rectangle 11">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637744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17A24-2A32-8F4A-909A-8EBBA1825142}"/>
              </a:ext>
            </a:extLst>
          </p:cNvPr>
          <p:cNvSpPr>
            <a:spLocks noGrp="1"/>
          </p:cNvSpPr>
          <p:nvPr>
            <p:ph type="title"/>
          </p:nvPr>
        </p:nvSpPr>
        <p:spPr>
          <a:xfrm>
            <a:off x="7188052" y="2912113"/>
            <a:ext cx="5003947" cy="3263055"/>
          </a:xfrm>
        </p:spPr>
        <p:txBody>
          <a:bodyPr vert="horz" lIns="91440" tIns="45720" rIns="91440" bIns="45720" rtlCol="0" anchor="b">
            <a:noAutofit/>
          </a:bodyPr>
          <a:lstStyle/>
          <a:p>
            <a:pPr marL="0" indent="0"/>
            <a:endParaRPr lang="en-US" sz="2400" dirty="0">
              <a:solidFill>
                <a:schemeClr val="tx1"/>
              </a:solidFill>
            </a:endParaRPr>
          </a:p>
        </p:txBody>
      </p:sp>
      <p:sp>
        <p:nvSpPr>
          <p:cNvPr id="71" name="Freeform: Shape 7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6" name="Picture 2" descr="Men of Valour - GO BACK TO YOUR FIRST LOVE Bible Passage: Revelation 2:1-4  &quot;Nevertheless I have somewhat against thee, because thou hast left thy first  love.&quot; (Revelation 2:4 KJV) Marriage they">
            <a:extLst>
              <a:ext uri="{FF2B5EF4-FFF2-40B4-BE49-F238E27FC236}">
                <a16:creationId xmlns:a16="http://schemas.microsoft.com/office/drawing/2014/main" id="{4A39A6CF-6DE0-AB45-9289-E64F4E3BB064}"/>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1" b="2427"/>
          <a:stretch/>
        </p:blipFill>
        <p:spPr bwMode="auto">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4341228"/>
      </p:ext>
    </p:extLst>
  </p:cSld>
  <p:clrMapOvr>
    <a:overrideClrMapping bg1="dk1" tx1="lt1" bg2="dk2" tx2="lt2" accent1="accent1" accent2="accent2" accent3="accent3" accent4="accent4" accent5="accent5" accent6="accent6" hlink="hlink" folHlink="folHlink"/>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521CD-96A2-4C4D-B74C-AB22B50D32F7}"/>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A0FCD788-CF09-234E-BC61-D2BF4DFD900C}"/>
              </a:ext>
            </a:extLst>
          </p:cNvPr>
          <p:cNvSpPr>
            <a:spLocks noGrp="1"/>
          </p:cNvSpPr>
          <p:nvPr>
            <p:ph type="body" idx="1"/>
          </p:nvPr>
        </p:nvSpPr>
        <p:spPr/>
        <p:txBody>
          <a:bodyPr/>
          <a:lstStyle/>
          <a:p>
            <a:endParaRPr lang="en-US"/>
          </a:p>
        </p:txBody>
      </p:sp>
      <p:pic>
        <p:nvPicPr>
          <p:cNvPr id="5" name="Picture 2" descr="Silhouette Of A Tree With Fallen Leaves Royalty Free Cliparts, Vectors, And  Stock Illustration. Image 36402104.">
            <a:extLst>
              <a:ext uri="{FF2B5EF4-FFF2-40B4-BE49-F238E27FC236}">
                <a16:creationId xmlns:a16="http://schemas.microsoft.com/office/drawing/2014/main" id="{34E3C62C-931A-6F42-A7F7-DACF593B456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 y="0"/>
            <a:ext cx="7394223" cy="6849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333070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521CD-96A2-4C4D-B74C-AB22B50D32F7}"/>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A0FCD788-CF09-234E-BC61-D2BF4DFD900C}"/>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F724A76A-539D-3D48-88DB-5A01829ED869}"/>
              </a:ext>
            </a:extLst>
          </p:cNvPr>
          <p:cNvPicPr>
            <a:picLocks noChangeAspect="1"/>
          </p:cNvPicPr>
          <p:nvPr/>
        </p:nvPicPr>
        <p:blipFill>
          <a:blip/>
          <a:stretch>
            <a:fillRect/>
          </a:stretch>
        </p:blipFill>
        <p:spPr>
          <a:xfrm rot="16200000">
            <a:off x="5937957" y="-222958"/>
            <a:ext cx="6858000" cy="7303913"/>
          </a:xfrm>
          <a:prstGeom prst="rect">
            <a:avLst/>
          </a:prstGeom>
        </p:spPr>
      </p:pic>
      <p:pic>
        <p:nvPicPr>
          <p:cNvPr id="5" name="Picture 2" descr="Silhouette Of A Tree With Fallen Leaves Royalty Free Cliparts, Vectors, And  Stock Illustration. Image 36402104.">
            <a:extLst>
              <a:ext uri="{FF2B5EF4-FFF2-40B4-BE49-F238E27FC236}">
                <a16:creationId xmlns:a16="http://schemas.microsoft.com/office/drawing/2014/main" id="{34E3C62C-931A-6F42-A7F7-DACF593B456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 y="0"/>
            <a:ext cx="7394223" cy="6849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91538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2019996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D4F49">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5471" y="4772253"/>
            <a:ext cx="6796714" cy="1625210"/>
          </a:xfrm>
        </p:spPr>
        <p:txBody>
          <a:bodyPr vert="horz" lIns="91440" tIns="45720" rIns="91440" bIns="45720" rtlCol="0" anchor="ctr">
            <a:noAutofit/>
          </a:bodyPr>
          <a:lstStyle/>
          <a:p>
            <a:pPr algn="ctr"/>
            <a:r>
              <a:rPr lang="ru-RU" sz="3600" dirty="0">
                <a:solidFill>
                  <a:srgbClr val="FFFFFF"/>
                </a:solidFill>
              </a:rPr>
              <a:t>ЗИМА СЛУЖЕНИЯ</a:t>
            </a:r>
            <a:endParaRPr lang="en-US" sz="3600" dirty="0">
              <a:solidFill>
                <a:srgbClr val="FFFFFF"/>
              </a:solidFill>
            </a:endParaRPr>
          </a:p>
        </p:txBody>
      </p:sp>
      <p:sp>
        <p:nvSpPr>
          <p:cNvPr id="32" name="Rectangle 3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ontent Placeholder 11">
            <a:extLst>
              <a:ext uri="{FF2B5EF4-FFF2-40B4-BE49-F238E27FC236}">
                <a16:creationId xmlns:a16="http://schemas.microsoft.com/office/drawing/2014/main" id="{D91E18E4-F069-CF4C-B53A-22C9D979A439}"/>
              </a:ext>
            </a:extLst>
          </p:cNvPr>
          <p:cNvSpPr>
            <a:spLocks noGrp="1"/>
          </p:cNvSpPr>
          <p:nvPr>
            <p:ph sz="quarter" idx="13"/>
          </p:nvPr>
        </p:nvSpPr>
        <p:spPr>
          <a:xfrm>
            <a:off x="7528841" y="701771"/>
            <a:ext cx="4335613" cy="4852362"/>
          </a:xfrm>
        </p:spPr>
        <p:txBody>
          <a:bodyPr vert="horz" lIns="91440" tIns="45720" rIns="91440" bIns="45720" rtlCol="0" anchor="ctr">
            <a:normAutofit/>
          </a:bodyPr>
          <a:lstStyle/>
          <a:p>
            <a:pPr marL="0" indent="0" algn="ctr">
              <a:spcAft>
                <a:spcPts val="600"/>
              </a:spcAft>
              <a:buNone/>
            </a:pPr>
            <a:r>
              <a:rPr lang="ru-RU" dirty="0">
                <a:latin typeface="Arial" panose="020B0604020202020204" pitchFamily="34" charset="0"/>
                <a:cs typeface="Arial" panose="020B0604020202020204" pitchFamily="34" charset="0"/>
              </a:rPr>
              <a:t>Пусть те, у кого есть опыт, учат тех, кто неопытен. Пусть они вместе молятся и вместе исследуют Слово Божье.</a:t>
            </a:r>
            <a:br>
              <a:rPr lang="en-US" dirty="0"/>
            </a:br>
            <a:br>
              <a:rPr lang="en-US" dirty="0"/>
            </a:br>
            <a:r>
              <a:rPr lang="ru-RU" i="1" dirty="0"/>
              <a:t>Письмо</a:t>
            </a:r>
            <a:r>
              <a:rPr lang="en-US" sz="2400" i="1" dirty="0"/>
              <a:t> 314</a:t>
            </a:r>
            <a:r>
              <a:rPr lang="en-US" sz="2400" dirty="0"/>
              <a:t>, 1907, 5 </a:t>
            </a:r>
            <a:br>
              <a:rPr lang="en-US" dirty="0"/>
            </a:br>
            <a:endParaRPr lang="en-US" i="1" dirty="0">
              <a:solidFill>
                <a:srgbClr val="FFFFFF"/>
              </a:solidFill>
            </a:endParaRPr>
          </a:p>
        </p:txBody>
      </p:sp>
      <p:pic>
        <p:nvPicPr>
          <p:cNvPr id="2050" name="Picture 2" descr="The Chronicle of Evidence-Based Mentoring | How mentoring affects academic  outcomes: The role of relationship quality">
            <a:extLst>
              <a:ext uri="{FF2B5EF4-FFF2-40B4-BE49-F238E27FC236}">
                <a16:creationId xmlns:a16="http://schemas.microsoft.com/office/drawing/2014/main" id="{A434709C-9D5D-0743-892E-D57A999436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535" y="261065"/>
            <a:ext cx="7049318" cy="4250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325762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0" y="0"/>
            <a:ext cx="12191999" cy="6857999"/>
          </a:xfrm>
        </p:spPr>
      </p:pic>
    </p:spTree>
    <p:extLst>
      <p:ext uri="{BB962C8B-B14F-4D97-AF65-F5344CB8AC3E}">
        <p14:creationId xmlns:p14="http://schemas.microsoft.com/office/powerpoint/2010/main" val="335954232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D776D29F-0A2C-4F75-8582-7C7DFCBD11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B4AF80-605C-F344-B80D-1776402B6C33}"/>
              </a:ext>
            </a:extLst>
          </p:cNvPr>
          <p:cNvSpPr>
            <a:spLocks noGrp="1"/>
          </p:cNvSpPr>
          <p:nvPr>
            <p:ph type="title"/>
          </p:nvPr>
        </p:nvSpPr>
        <p:spPr>
          <a:xfrm>
            <a:off x="308344" y="1398102"/>
            <a:ext cx="5220585" cy="2858363"/>
          </a:xfrm>
        </p:spPr>
        <p:txBody>
          <a:bodyPr vert="horz" lIns="91440" tIns="45720" rIns="91440" bIns="45720" rtlCol="0" anchor="b">
            <a:normAutofit fontScale="90000"/>
          </a:bodyPr>
          <a:lstStyle/>
          <a:p>
            <a:r>
              <a:rPr lang="en-US" sz="2300" dirty="0"/>
              <a:t>        </a:t>
            </a:r>
            <a:r>
              <a:rPr lang="ru-RU" sz="2800" dirty="0">
                <a:latin typeface="+mn-lt"/>
              </a:rPr>
              <a:t>Построение подотчётности</a:t>
            </a:r>
            <a:br>
              <a:rPr lang="en-US" sz="2800" dirty="0">
                <a:latin typeface="+mn-lt"/>
              </a:rPr>
            </a:br>
            <a:br>
              <a:rPr lang="en-US" sz="2800" dirty="0">
                <a:latin typeface="+mn-lt"/>
              </a:rPr>
            </a:br>
            <a:r>
              <a:rPr lang="en-US" sz="2800" dirty="0">
                <a:latin typeface="+mn-lt"/>
              </a:rPr>
              <a:t>1. </a:t>
            </a:r>
            <a:r>
              <a:rPr lang="ru-RU" sz="2800" i="1" dirty="0">
                <a:latin typeface="+mn-lt"/>
              </a:rPr>
              <a:t>Марк</a:t>
            </a:r>
            <a:r>
              <a:rPr lang="en-US" sz="2800" dirty="0">
                <a:latin typeface="+mn-lt"/>
              </a:rPr>
              <a:t>—</a:t>
            </a:r>
            <a:r>
              <a:rPr lang="ru-RU" sz="2800" dirty="0">
                <a:latin typeface="+mn-lt"/>
              </a:rPr>
              <a:t>партнер по подотчетности</a:t>
            </a:r>
            <a:br>
              <a:rPr lang="en-US" sz="2800" dirty="0">
                <a:latin typeface="+mn-lt"/>
              </a:rPr>
            </a:br>
            <a:br>
              <a:rPr lang="en-US" sz="2800" dirty="0">
                <a:latin typeface="+mn-lt"/>
              </a:rPr>
            </a:br>
            <a:r>
              <a:rPr lang="en-US" sz="2800" dirty="0">
                <a:latin typeface="+mn-lt"/>
              </a:rPr>
              <a:t>2. </a:t>
            </a:r>
            <a:r>
              <a:rPr lang="ru-RU" sz="2800" i="1" dirty="0">
                <a:latin typeface="+mn-lt"/>
              </a:rPr>
              <a:t>Лука</a:t>
            </a:r>
            <a:r>
              <a:rPr lang="en-US" sz="2800" dirty="0">
                <a:latin typeface="+mn-lt"/>
              </a:rPr>
              <a:t>—</a:t>
            </a:r>
            <a:r>
              <a:rPr lang="ru-RU" sz="2800" dirty="0">
                <a:latin typeface="+mn-lt"/>
              </a:rPr>
              <a:t>наставник</a:t>
            </a:r>
            <a:br>
              <a:rPr lang="en-US" sz="2800" dirty="0">
                <a:latin typeface="+mn-lt"/>
              </a:rPr>
            </a:br>
            <a:br>
              <a:rPr lang="en-US" sz="2800" dirty="0">
                <a:latin typeface="+mn-lt"/>
              </a:rPr>
            </a:br>
            <a:r>
              <a:rPr lang="en-US" sz="2800" dirty="0">
                <a:latin typeface="+mn-lt"/>
              </a:rPr>
              <a:t>3. </a:t>
            </a:r>
            <a:r>
              <a:rPr lang="ru-RU" sz="2800" i="1" dirty="0">
                <a:latin typeface="+mn-lt"/>
              </a:rPr>
              <a:t>Тимофей</a:t>
            </a:r>
            <a:r>
              <a:rPr lang="en-US" sz="2800" dirty="0">
                <a:latin typeface="+mn-lt"/>
              </a:rPr>
              <a:t>—</a:t>
            </a:r>
            <a:r>
              <a:rPr lang="ru-RU" sz="2800" dirty="0">
                <a:latin typeface="+mn-lt"/>
              </a:rPr>
              <a:t>подопечный</a:t>
            </a:r>
            <a:endParaRPr lang="en-US" sz="2800" dirty="0">
              <a:latin typeface="+mn-lt"/>
            </a:endParaRPr>
          </a:p>
        </p:txBody>
      </p:sp>
      <p:pic>
        <p:nvPicPr>
          <p:cNvPr id="1026" name="Picture 2" descr="2 Timothy 4:11 Only Luke is with me. Take Mark, and bring him with you: for  he is profitable to me for the ministry.">
            <a:extLst>
              <a:ext uri="{FF2B5EF4-FFF2-40B4-BE49-F238E27FC236}">
                <a16:creationId xmlns:a16="http://schemas.microsoft.com/office/drawing/2014/main" id="{C675CC10-280B-2A4E-AD17-A68854EFA9D7}"/>
              </a:ext>
            </a:extLst>
          </p:cNvPr>
          <p:cNvPicPr>
            <a:picLocks noGrp="1" noChangeAspect="1" noChangeArrowheads="1"/>
          </p:cNvPicPr>
          <p:nvPr>
            <p:ph sz="quarter" idx="13"/>
          </p:nvPr>
        </p:nvPicPr>
        <p:blipFill rotWithShape="1">
          <a:blip r:embed="rId2">
            <a:extLst>
              <a:ext uri="{28A0092B-C50C-407E-A947-70E740481C1C}">
                <a14:useLocalDpi xmlns:a14="http://schemas.microsoft.com/office/drawing/2010/main" val="0"/>
              </a:ext>
            </a:extLst>
          </a:blip>
          <a:srcRect r="5079"/>
          <a:stretch/>
        </p:blipFill>
        <p:spPr bwMode="auto">
          <a:xfrm>
            <a:off x="5682343" y="1"/>
            <a:ext cx="6509657" cy="6857999"/>
          </a:xfrm>
          <a:custGeom>
            <a:avLst/>
            <a:gdLst/>
            <a:ahLst/>
            <a:cxnLst/>
            <a:rect l="l" t="t" r="r" b="b"/>
            <a:pathLst>
              <a:path w="650965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0"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3" y="528850"/>
                  <a:pt x="335480" y="536547"/>
                  <a:pt x="337867" y="544146"/>
                </a:cubicBezTo>
                <a:lnTo>
                  <a:pt x="340032" y="549926"/>
                </a:lnTo>
                <a:lnTo>
                  <a:pt x="340448" y="551717"/>
                </a:lnTo>
                <a:lnTo>
                  <a:pt x="346286" y="566616"/>
                </a:lnTo>
                <a:lnTo>
                  <a:pt x="346338" y="566754"/>
                </a:lnTo>
                <a:lnTo>
                  <a:pt x="352655" y="583595"/>
                </a:lnTo>
                <a:lnTo>
                  <a:pt x="359452" y="612658"/>
                </a:lnTo>
                <a:cubicBezTo>
                  <a:pt x="358987" y="604728"/>
                  <a:pt x="357230" y="597005"/>
                  <a:pt x="354829" y="589388"/>
                </a:cubicBezTo>
                <a:lnTo>
                  <a:pt x="352655" y="583595"/>
                </a:lnTo>
                <a:lnTo>
                  <a:pt x="352236" y="581804"/>
                </a:lnTo>
                <a:lnTo>
                  <a:pt x="346286" y="566616"/>
                </a:lnTo>
                <a:lnTo>
                  <a:pt x="340032" y="549926"/>
                </a:lnTo>
                <a:close/>
                <a:moveTo>
                  <a:pt x="384407" y="268794"/>
                </a:moveTo>
                <a:lnTo>
                  <a:pt x="387838" y="328017"/>
                </a:lnTo>
                <a:cubicBezTo>
                  <a:pt x="389527" y="318646"/>
                  <a:pt x="389932" y="309031"/>
                  <a:pt x="389283" y="299164"/>
                </a:cubicBezTo>
                <a:cubicBezTo>
                  <a:pt x="388635" y="289296"/>
                  <a:pt x="386932" y="279176"/>
                  <a:pt x="384407" y="268794"/>
                </a:cubicBezTo>
                <a:close/>
                <a:moveTo>
                  <a:pt x="66991" y="0"/>
                </a:moveTo>
                <a:lnTo>
                  <a:pt x="6509657" y="0"/>
                </a:lnTo>
                <a:lnTo>
                  <a:pt x="6509657" y="6857999"/>
                </a:lnTo>
                <a:lnTo>
                  <a:pt x="149318" y="6857999"/>
                </a:lnTo>
                <a:lnTo>
                  <a:pt x="149318" y="6857457"/>
                </a:lnTo>
                <a:lnTo>
                  <a:pt x="22079" y="6857457"/>
                </a:lnTo>
                <a:lnTo>
                  <a:pt x="26850" y="6796804"/>
                </a:lnTo>
                <a:cubicBezTo>
                  <a:pt x="32161" y="6777207"/>
                  <a:pt x="39591" y="6758011"/>
                  <a:pt x="44354" y="6738388"/>
                </a:cubicBezTo>
                <a:cubicBezTo>
                  <a:pt x="48736" y="6720103"/>
                  <a:pt x="58832" y="6702955"/>
                  <a:pt x="67214" y="6685617"/>
                </a:cubicBezTo>
                <a:cubicBezTo>
                  <a:pt x="83217" y="6652472"/>
                  <a:pt x="73120" y="6617036"/>
                  <a:pt x="77310" y="6583128"/>
                </a:cubicBezTo>
                <a:cubicBezTo>
                  <a:pt x="78645" y="6572269"/>
                  <a:pt x="80168" y="6561411"/>
                  <a:pt x="82837" y="6550742"/>
                </a:cubicBezTo>
                <a:cubicBezTo>
                  <a:pt x="89885" y="6521593"/>
                  <a:pt x="95981" y="6491874"/>
                  <a:pt x="105697" y="6463490"/>
                </a:cubicBezTo>
                <a:cubicBezTo>
                  <a:pt x="116556" y="6431292"/>
                  <a:pt x="131034" y="6400429"/>
                  <a:pt x="146086" y="6363664"/>
                </a:cubicBezTo>
                <a:cubicBezTo>
                  <a:pt x="142275" y="6350899"/>
                  <a:pt x="131986" y="6331277"/>
                  <a:pt x="131034" y="6311084"/>
                </a:cubicBezTo>
                <a:cubicBezTo>
                  <a:pt x="127795" y="6246121"/>
                  <a:pt x="145513" y="6185351"/>
                  <a:pt x="173518" y="6127247"/>
                </a:cubicBezTo>
                <a:cubicBezTo>
                  <a:pt x="181899" y="6109530"/>
                  <a:pt x="187424" y="6090477"/>
                  <a:pt x="195616" y="6072569"/>
                </a:cubicBezTo>
                <a:cubicBezTo>
                  <a:pt x="198472" y="6066284"/>
                  <a:pt x="204569" y="6058092"/>
                  <a:pt x="210285" y="6056948"/>
                </a:cubicBezTo>
                <a:cubicBezTo>
                  <a:pt x="243432" y="6050282"/>
                  <a:pt x="242863" y="6025515"/>
                  <a:pt x="244766" y="5999796"/>
                </a:cubicBezTo>
                <a:cubicBezTo>
                  <a:pt x="247051" y="5969124"/>
                  <a:pt x="252386" y="5938836"/>
                  <a:pt x="256958" y="5908355"/>
                </a:cubicBezTo>
                <a:cubicBezTo>
                  <a:pt x="257530" y="5904353"/>
                  <a:pt x="261531" y="5900735"/>
                  <a:pt x="264200" y="5897114"/>
                </a:cubicBezTo>
                <a:cubicBezTo>
                  <a:pt x="268199" y="5891590"/>
                  <a:pt x="274295" y="5886447"/>
                  <a:pt x="275818" y="5880348"/>
                </a:cubicBezTo>
                <a:cubicBezTo>
                  <a:pt x="283249" y="5849107"/>
                  <a:pt x="289535" y="5817674"/>
                  <a:pt x="296393" y="5786239"/>
                </a:cubicBezTo>
                <a:cubicBezTo>
                  <a:pt x="297918" y="5779191"/>
                  <a:pt x="299823" y="5771953"/>
                  <a:pt x="302870" y="5765474"/>
                </a:cubicBezTo>
                <a:cubicBezTo>
                  <a:pt x="305728" y="5759378"/>
                  <a:pt x="310683" y="5754234"/>
                  <a:pt x="313730" y="5748136"/>
                </a:cubicBezTo>
                <a:cubicBezTo>
                  <a:pt x="321920" y="5731564"/>
                  <a:pt x="329541" y="5714607"/>
                  <a:pt x="338685" y="5695178"/>
                </a:cubicBezTo>
                <a:cubicBezTo>
                  <a:pt x="321541" y="5684320"/>
                  <a:pt x="331257" y="5669647"/>
                  <a:pt x="339447" y="5651360"/>
                </a:cubicBezTo>
                <a:cubicBezTo>
                  <a:pt x="347830" y="5632691"/>
                  <a:pt x="350497" y="5611164"/>
                  <a:pt x="353545"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5" y="4893907"/>
                  <a:pt x="406697" y="4884572"/>
                </a:cubicBezTo>
                <a:cubicBezTo>
                  <a:pt x="399647" y="4857522"/>
                  <a:pt x="388978" y="4831420"/>
                  <a:pt x="384216" y="4803988"/>
                </a:cubicBezTo>
                <a:cubicBezTo>
                  <a:pt x="381551" y="4788747"/>
                  <a:pt x="386312" y="4771793"/>
                  <a:pt x="389741" y="4755980"/>
                </a:cubicBezTo>
                <a:cubicBezTo>
                  <a:pt x="393362"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2" y="4346201"/>
                  <a:pt x="391265" y="4340674"/>
                  <a:pt x="392218" y="4335722"/>
                </a:cubicBezTo>
                <a:cubicBezTo>
                  <a:pt x="401743" y="4281810"/>
                  <a:pt x="387838" y="4231324"/>
                  <a:pt x="369547" y="4181603"/>
                </a:cubicBezTo>
                <a:cubicBezTo>
                  <a:pt x="367643" y="4176461"/>
                  <a:pt x="368214" y="4170174"/>
                  <a:pt x="368595" y="4164458"/>
                </a:cubicBezTo>
                <a:cubicBezTo>
                  <a:pt x="369928" y="4148453"/>
                  <a:pt x="376597" y="4131119"/>
                  <a:pt x="372597" y="4116641"/>
                </a:cubicBezTo>
                <a:cubicBezTo>
                  <a:pt x="361546" y="4078159"/>
                  <a:pt x="348211" y="4040058"/>
                  <a:pt x="331447" y="4003861"/>
                </a:cubicBezTo>
                <a:cubicBezTo>
                  <a:pt x="314494" y="3967091"/>
                  <a:pt x="300203" y="3932993"/>
                  <a:pt x="317349" y="3890891"/>
                </a:cubicBezTo>
                <a:cubicBezTo>
                  <a:pt x="324589" y="3872985"/>
                  <a:pt x="319445" y="3849362"/>
                  <a:pt x="317541" y="3828785"/>
                </a:cubicBezTo>
                <a:cubicBezTo>
                  <a:pt x="316016" y="3813737"/>
                  <a:pt x="307443" y="3799258"/>
                  <a:pt x="307443" y="3784397"/>
                </a:cubicBezTo>
                <a:cubicBezTo>
                  <a:pt x="307443" y="3744770"/>
                  <a:pt x="297345" y="3709529"/>
                  <a:pt x="276771" y="3675238"/>
                </a:cubicBezTo>
                <a:cubicBezTo>
                  <a:pt x="268770" y="3661899"/>
                  <a:pt x="274106" y="3641134"/>
                  <a:pt x="272009" y="3623799"/>
                </a:cubicBezTo>
                <a:cubicBezTo>
                  <a:pt x="269533" y="3605509"/>
                  <a:pt x="267247" y="3586653"/>
                  <a:pt x="261720" y="3569124"/>
                </a:cubicBezTo>
                <a:cubicBezTo>
                  <a:pt x="247243" y="3523785"/>
                  <a:pt x="230859" y="3479015"/>
                  <a:pt x="215618" y="3433866"/>
                </a:cubicBezTo>
                <a:cubicBezTo>
                  <a:pt x="203045" y="3396719"/>
                  <a:pt x="212951" y="3360139"/>
                  <a:pt x="218286" y="3323372"/>
                </a:cubicBezTo>
                <a:cubicBezTo>
                  <a:pt x="221715" y="3300319"/>
                  <a:pt x="229907" y="3278795"/>
                  <a:pt x="217715" y="3252885"/>
                </a:cubicBezTo>
                <a:cubicBezTo>
                  <a:pt x="206093" y="3228119"/>
                  <a:pt x="208761" y="3196686"/>
                  <a:pt x="202475" y="3168870"/>
                </a:cubicBezTo>
                <a:cubicBezTo>
                  <a:pt x="197141" y="3145436"/>
                  <a:pt x="188566" y="3122770"/>
                  <a:pt x="180184" y="3100099"/>
                </a:cubicBezTo>
                <a:cubicBezTo>
                  <a:pt x="168753" y="3069235"/>
                  <a:pt x="156753" y="3038756"/>
                  <a:pt x="162468" y="3005035"/>
                </a:cubicBezTo>
                <a:cubicBezTo>
                  <a:pt x="168945" y="2966742"/>
                  <a:pt x="144560" y="2940455"/>
                  <a:pt x="128366" y="2910353"/>
                </a:cubicBezTo>
                <a:cubicBezTo>
                  <a:pt x="117318" y="2889587"/>
                  <a:pt x="109126" y="2866918"/>
                  <a:pt x="102268" y="2844248"/>
                </a:cubicBezTo>
                <a:cubicBezTo>
                  <a:pt x="93313" y="2813958"/>
                  <a:pt x="87978" y="2782716"/>
                  <a:pt x="79216" y="2752235"/>
                </a:cubicBezTo>
                <a:cubicBezTo>
                  <a:pt x="66072" y="2706131"/>
                  <a:pt x="55785"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1" y="2360933"/>
                </a:cubicBezTo>
                <a:cubicBezTo>
                  <a:pt x="28541" y="2356744"/>
                  <a:pt x="36543" y="2344741"/>
                  <a:pt x="37877" y="2335405"/>
                </a:cubicBezTo>
                <a:cubicBezTo>
                  <a:pt x="41877" y="2307402"/>
                  <a:pt x="35971" y="2281683"/>
                  <a:pt x="23017" y="2254633"/>
                </a:cubicBezTo>
                <a:cubicBezTo>
                  <a:pt x="10824" y="2229296"/>
                  <a:pt x="12158" y="2197670"/>
                  <a:pt x="7395" y="2168903"/>
                </a:cubicBezTo>
                <a:cubicBezTo>
                  <a:pt x="5680"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4" y="1938009"/>
                  <a:pt x="18445" y="1921817"/>
                </a:cubicBezTo>
                <a:cubicBezTo>
                  <a:pt x="19779" y="1915912"/>
                  <a:pt x="24922" y="1910004"/>
                  <a:pt x="24161" y="1904673"/>
                </a:cubicBezTo>
                <a:cubicBezTo>
                  <a:pt x="15968" y="1851709"/>
                  <a:pt x="52545" y="1813610"/>
                  <a:pt x="68738" y="1768838"/>
                </a:cubicBezTo>
                <a:cubicBezTo>
                  <a:pt x="85886" y="1721785"/>
                  <a:pt x="112174" y="1676253"/>
                  <a:pt x="104363" y="1623675"/>
                </a:cubicBezTo>
                <a:cubicBezTo>
                  <a:pt x="99601" y="1591859"/>
                  <a:pt x="88551" y="1561189"/>
                  <a:pt x="81882" y="1529563"/>
                </a:cubicBezTo>
                <a:cubicBezTo>
                  <a:pt x="79597" y="1518324"/>
                  <a:pt x="79978" y="1505751"/>
                  <a:pt x="82264" y="1494509"/>
                </a:cubicBezTo>
                <a:cubicBezTo>
                  <a:pt x="92743" y="1440216"/>
                  <a:pt x="94266" y="1386684"/>
                  <a:pt x="77120" y="1333341"/>
                </a:cubicBezTo>
                <a:cubicBezTo>
                  <a:pt x="74262" y="1324198"/>
                  <a:pt x="71597" y="1314483"/>
                  <a:pt x="71597" y="1304955"/>
                </a:cubicBezTo>
                <a:cubicBezTo>
                  <a:pt x="71597" y="1252757"/>
                  <a:pt x="75597" y="1201512"/>
                  <a:pt x="94266" y="1151600"/>
                </a:cubicBezTo>
                <a:cubicBezTo>
                  <a:pt x="100553" y="1134834"/>
                  <a:pt x="96553" y="1114449"/>
                  <a:pt x="98077" y="1095972"/>
                </a:cubicBezTo>
                <a:cubicBezTo>
                  <a:pt x="99409" y="1078826"/>
                  <a:pt x="99981" y="1061298"/>
                  <a:pt x="104363" y="1044725"/>
                </a:cubicBezTo>
                <a:cubicBezTo>
                  <a:pt x="110839" y="1020529"/>
                  <a:pt x="111601" y="998052"/>
                  <a:pt x="105887" y="973095"/>
                </a:cubicBezTo>
                <a:cubicBezTo>
                  <a:pt x="100553" y="949281"/>
                  <a:pt x="103219" y="923562"/>
                  <a:pt x="103029" y="898797"/>
                </a:cubicBezTo>
                <a:cubicBezTo>
                  <a:pt x="102839" y="871173"/>
                  <a:pt x="102649" y="843552"/>
                  <a:pt x="103601" y="815929"/>
                </a:cubicBezTo>
                <a:cubicBezTo>
                  <a:pt x="103981" y="804877"/>
                  <a:pt x="111601" y="792306"/>
                  <a:pt x="108553" y="783158"/>
                </a:cubicBezTo>
                <a:cubicBezTo>
                  <a:pt x="98267" y="753633"/>
                  <a:pt x="110649" y="724104"/>
                  <a:pt x="105126" y="694576"/>
                </a:cubicBezTo>
                <a:cubicBezTo>
                  <a:pt x="102268" y="680096"/>
                  <a:pt x="110078" y="663713"/>
                  <a:pt x="110839" y="648092"/>
                </a:cubicBezTo>
                <a:cubicBezTo>
                  <a:pt x="112174" y="622564"/>
                  <a:pt x="111601" y="597037"/>
                  <a:pt x="111983" y="571508"/>
                </a:cubicBezTo>
                <a:cubicBezTo>
                  <a:pt x="112174" y="563125"/>
                  <a:pt x="112936" y="554933"/>
                  <a:pt x="113318" y="546552"/>
                </a:cubicBezTo>
                <a:cubicBezTo>
                  <a:pt x="113697" y="539121"/>
                  <a:pt x="115412" y="531310"/>
                  <a:pt x="114080" y="524262"/>
                </a:cubicBezTo>
                <a:cubicBezTo>
                  <a:pt x="109315" y="498733"/>
                  <a:pt x="101505" y="473587"/>
                  <a:pt x="98457" y="447870"/>
                </a:cubicBezTo>
                <a:cubicBezTo>
                  <a:pt x="95792" y="425581"/>
                  <a:pt x="99409" y="402529"/>
                  <a:pt x="97505" y="380050"/>
                </a:cubicBezTo>
                <a:cubicBezTo>
                  <a:pt x="94266" y="340425"/>
                  <a:pt x="88551" y="300800"/>
                  <a:pt x="84930" y="261173"/>
                </a:cubicBezTo>
                <a:cubicBezTo>
                  <a:pt x="84168" y="252600"/>
                  <a:pt x="88933" y="243648"/>
                  <a:pt x="89313" y="234883"/>
                </a:cubicBezTo>
                <a:cubicBezTo>
                  <a:pt x="90266" y="207450"/>
                  <a:pt x="90457" y="180017"/>
                  <a:pt x="91026" y="152584"/>
                </a:cubicBezTo>
                <a:cubicBezTo>
                  <a:pt x="91218" y="136963"/>
                  <a:pt x="90647" y="121150"/>
                  <a:pt x="92361" y="105718"/>
                </a:cubicBezTo>
                <a:cubicBezTo>
                  <a:pt x="94648" y="85336"/>
                  <a:pt x="98077" y="66857"/>
                  <a:pt x="83217" y="47806"/>
                </a:cubicBezTo>
                <a:cubicBezTo>
                  <a:pt x="77453" y="40471"/>
                  <a:pt x="73691" y="32636"/>
                  <a:pt x="71206" y="24480"/>
                </a:cubicBezTo>
                <a:close/>
              </a:path>
            </a:pathLst>
          </a:custGeom>
          <a:noFill/>
          <a:effectLst>
            <a:outerShdw blurRad="381000" dist="152400" dir="10800000" algn="r" rotWithShape="0">
              <a:prstClr val="black">
                <a:alpha val="10000"/>
              </a:prstClr>
            </a:outerShdw>
          </a:effectLst>
          <a:extLst>
            <a:ext uri="{909E8E84-426E-40DD-AFC4-6F175D3DCCD1}">
              <a14:hiddenFill xmlns:a14="http://schemas.microsoft.com/office/drawing/2010/main">
                <a:solidFill>
                  <a:srgbClr val="FFFFFF"/>
                </a:solidFill>
              </a14:hiddenFill>
            </a:ext>
          </a:extLst>
        </p:spPr>
      </p:pic>
      <p:sp>
        <p:nvSpPr>
          <p:cNvPr id="137" name="Freeform: Shape 136">
            <a:extLst>
              <a:ext uri="{FF2B5EF4-FFF2-40B4-BE49-F238E27FC236}">
                <a16:creationId xmlns:a16="http://schemas.microsoft.com/office/drawing/2014/main" id="{C4D41903-2C9D-4F9E-AA1F-6161F8A6F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40986"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9" name="Freeform: Shape 138">
            <a:extLst>
              <a:ext uri="{FF2B5EF4-FFF2-40B4-BE49-F238E27FC236}">
                <a16:creationId xmlns:a16="http://schemas.microsoft.com/office/drawing/2014/main" id="{9E4574B5-C90E-412D-BAB0-B9F483290C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4098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72196618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3C91F1F-266F-4465-8F89-487664D876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32">
            <a:extLst>
              <a:ext uri="{FF2B5EF4-FFF2-40B4-BE49-F238E27FC236}">
                <a16:creationId xmlns:a16="http://schemas.microsoft.com/office/drawing/2014/main" id="{117F01D7-4ACD-4ABC-8244-95EC0B6203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336127">
            <a:off x="296272" y="1026251"/>
            <a:ext cx="7298578" cy="5088488"/>
          </a:xfrm>
          <a:custGeom>
            <a:avLst/>
            <a:gdLst>
              <a:gd name="connsiteX0" fmla="*/ 0 w 6428838"/>
              <a:gd name="connsiteY0" fmla="*/ 2579031 h 5158062"/>
              <a:gd name="connsiteX1" fmla="*/ 3214419 w 6428838"/>
              <a:gd name="connsiteY1" fmla="*/ 0 h 5158062"/>
              <a:gd name="connsiteX2" fmla="*/ 6428838 w 6428838"/>
              <a:gd name="connsiteY2" fmla="*/ 2579031 h 5158062"/>
              <a:gd name="connsiteX3" fmla="*/ 3214419 w 6428838"/>
              <a:gd name="connsiteY3" fmla="*/ 5158062 h 5158062"/>
              <a:gd name="connsiteX4" fmla="*/ 0 w 6428838"/>
              <a:gd name="connsiteY4" fmla="*/ 2579031 h 5158062"/>
              <a:gd name="connsiteX0" fmla="*/ 3321 w 6432159"/>
              <a:gd name="connsiteY0" fmla="*/ 2647125 h 5226156"/>
              <a:gd name="connsiteX1" fmla="*/ 2789723 w 6432159"/>
              <a:gd name="connsiteY1" fmla="*/ 0 h 5226156"/>
              <a:gd name="connsiteX2" fmla="*/ 6432159 w 6432159"/>
              <a:gd name="connsiteY2" fmla="*/ 2647125 h 5226156"/>
              <a:gd name="connsiteX3" fmla="*/ 3217740 w 6432159"/>
              <a:gd name="connsiteY3" fmla="*/ 5226156 h 5226156"/>
              <a:gd name="connsiteX4" fmla="*/ 3321 w 6432159"/>
              <a:gd name="connsiteY4" fmla="*/ 2647125 h 5226156"/>
              <a:gd name="connsiteX0" fmla="*/ 1953 w 6566979"/>
              <a:gd name="connsiteY0" fmla="*/ 2695803 h 5226224"/>
              <a:gd name="connsiteX1" fmla="*/ 2924543 w 6566979"/>
              <a:gd name="connsiteY1" fmla="*/ 39 h 5226224"/>
              <a:gd name="connsiteX2" fmla="*/ 6566979 w 6566979"/>
              <a:gd name="connsiteY2" fmla="*/ 2647164 h 5226224"/>
              <a:gd name="connsiteX3" fmla="*/ 3352560 w 6566979"/>
              <a:gd name="connsiteY3" fmla="*/ 5226195 h 5226224"/>
              <a:gd name="connsiteX4" fmla="*/ 1953 w 6566979"/>
              <a:gd name="connsiteY4" fmla="*/ 2695803 h 5226224"/>
              <a:gd name="connsiteX0" fmla="*/ 8982 w 6574008"/>
              <a:gd name="connsiteY0" fmla="*/ 2695803 h 5226313"/>
              <a:gd name="connsiteX1" fmla="*/ 2931572 w 6574008"/>
              <a:gd name="connsiteY1" fmla="*/ 39 h 5226313"/>
              <a:gd name="connsiteX2" fmla="*/ 6574008 w 6574008"/>
              <a:gd name="connsiteY2" fmla="*/ 2647164 h 5226313"/>
              <a:gd name="connsiteX3" fmla="*/ 3359589 w 6574008"/>
              <a:gd name="connsiteY3" fmla="*/ 5226195 h 5226313"/>
              <a:gd name="connsiteX4" fmla="*/ 8982 w 6574008"/>
              <a:gd name="connsiteY4" fmla="*/ 2695803 h 5226313"/>
              <a:gd name="connsiteX0" fmla="*/ 11929 w 6576955"/>
              <a:gd name="connsiteY0" fmla="*/ 2695953 h 5226463"/>
              <a:gd name="connsiteX1" fmla="*/ 2934519 w 6576955"/>
              <a:gd name="connsiteY1" fmla="*/ 189 h 5226463"/>
              <a:gd name="connsiteX2" fmla="*/ 6576955 w 6576955"/>
              <a:gd name="connsiteY2" fmla="*/ 2647314 h 5226463"/>
              <a:gd name="connsiteX3" fmla="*/ 3362536 w 6576955"/>
              <a:gd name="connsiteY3" fmla="*/ 5226345 h 5226463"/>
              <a:gd name="connsiteX4" fmla="*/ 11929 w 6576955"/>
              <a:gd name="connsiteY4" fmla="*/ 2695953 h 5226463"/>
              <a:gd name="connsiteX0" fmla="*/ 9262 w 6963394"/>
              <a:gd name="connsiteY0" fmla="*/ 2705797 h 5247356"/>
              <a:gd name="connsiteX1" fmla="*/ 2931852 w 6963394"/>
              <a:gd name="connsiteY1" fmla="*/ 10033 h 5247356"/>
              <a:gd name="connsiteX2" fmla="*/ 6963394 w 6963394"/>
              <a:gd name="connsiteY2" fmla="*/ 3318639 h 5247356"/>
              <a:gd name="connsiteX3" fmla="*/ 3359869 w 6963394"/>
              <a:gd name="connsiteY3" fmla="*/ 5236189 h 5247356"/>
              <a:gd name="connsiteX4" fmla="*/ 9262 w 6963394"/>
              <a:gd name="connsiteY4" fmla="*/ 2705797 h 5247356"/>
              <a:gd name="connsiteX0" fmla="*/ 9262 w 6963394"/>
              <a:gd name="connsiteY0" fmla="*/ 2705797 h 5247356"/>
              <a:gd name="connsiteX1" fmla="*/ 2931852 w 6963394"/>
              <a:gd name="connsiteY1" fmla="*/ 10033 h 5247356"/>
              <a:gd name="connsiteX2" fmla="*/ 6963394 w 6963394"/>
              <a:gd name="connsiteY2" fmla="*/ 3318639 h 5247356"/>
              <a:gd name="connsiteX3" fmla="*/ 3359869 w 6963394"/>
              <a:gd name="connsiteY3" fmla="*/ 5236189 h 5247356"/>
              <a:gd name="connsiteX4" fmla="*/ 9262 w 6963394"/>
              <a:gd name="connsiteY4" fmla="*/ 2705797 h 5247356"/>
              <a:gd name="connsiteX0" fmla="*/ 9262 w 6963394"/>
              <a:gd name="connsiteY0" fmla="*/ 2705797 h 5292159"/>
              <a:gd name="connsiteX1" fmla="*/ 2931852 w 6963394"/>
              <a:gd name="connsiteY1" fmla="*/ 10033 h 5292159"/>
              <a:gd name="connsiteX2" fmla="*/ 6963394 w 6963394"/>
              <a:gd name="connsiteY2" fmla="*/ 3318639 h 5292159"/>
              <a:gd name="connsiteX3" fmla="*/ 3359869 w 6963394"/>
              <a:gd name="connsiteY3" fmla="*/ 5236189 h 5292159"/>
              <a:gd name="connsiteX4" fmla="*/ 9262 w 6963394"/>
              <a:gd name="connsiteY4" fmla="*/ 2705797 h 5292159"/>
              <a:gd name="connsiteX0" fmla="*/ 9262 w 6963394"/>
              <a:gd name="connsiteY0" fmla="*/ 2705797 h 5259961"/>
              <a:gd name="connsiteX1" fmla="*/ 2931852 w 6963394"/>
              <a:gd name="connsiteY1" fmla="*/ 10033 h 5259961"/>
              <a:gd name="connsiteX2" fmla="*/ 6963394 w 6963394"/>
              <a:gd name="connsiteY2" fmla="*/ 3318639 h 5259961"/>
              <a:gd name="connsiteX3" fmla="*/ 3359869 w 6963394"/>
              <a:gd name="connsiteY3" fmla="*/ 5236189 h 5259961"/>
              <a:gd name="connsiteX4" fmla="*/ 9262 w 6963394"/>
              <a:gd name="connsiteY4" fmla="*/ 2705797 h 5259961"/>
              <a:gd name="connsiteX0" fmla="*/ 9557 w 7352795"/>
              <a:gd name="connsiteY0" fmla="*/ 2707501 h 5252013"/>
              <a:gd name="connsiteX1" fmla="*/ 2932147 w 7352795"/>
              <a:gd name="connsiteY1" fmla="*/ 11737 h 5252013"/>
              <a:gd name="connsiteX2" fmla="*/ 7352795 w 7352795"/>
              <a:gd name="connsiteY2" fmla="*/ 3378709 h 5252013"/>
              <a:gd name="connsiteX3" fmla="*/ 3360164 w 7352795"/>
              <a:gd name="connsiteY3" fmla="*/ 5237893 h 5252013"/>
              <a:gd name="connsiteX4" fmla="*/ 9557 w 7352795"/>
              <a:gd name="connsiteY4" fmla="*/ 2707501 h 5252013"/>
              <a:gd name="connsiteX0" fmla="*/ 8078 w 7789061"/>
              <a:gd name="connsiteY0" fmla="*/ 2744796 h 5249051"/>
              <a:gd name="connsiteX1" fmla="*/ 3368413 w 7789061"/>
              <a:gd name="connsiteY1" fmla="*/ 10121 h 5249051"/>
              <a:gd name="connsiteX2" fmla="*/ 7789061 w 7789061"/>
              <a:gd name="connsiteY2" fmla="*/ 3377093 h 5249051"/>
              <a:gd name="connsiteX3" fmla="*/ 3796430 w 7789061"/>
              <a:gd name="connsiteY3" fmla="*/ 5236277 h 5249051"/>
              <a:gd name="connsiteX4" fmla="*/ 8078 w 7789061"/>
              <a:gd name="connsiteY4" fmla="*/ 2744796 h 5249051"/>
              <a:gd name="connsiteX0" fmla="*/ 8078 w 7789061"/>
              <a:gd name="connsiteY0" fmla="*/ 2744796 h 5271741"/>
              <a:gd name="connsiteX1" fmla="*/ 3368413 w 7789061"/>
              <a:gd name="connsiteY1" fmla="*/ 10121 h 5271741"/>
              <a:gd name="connsiteX2" fmla="*/ 7789061 w 7789061"/>
              <a:gd name="connsiteY2" fmla="*/ 3377093 h 5271741"/>
              <a:gd name="connsiteX3" fmla="*/ 3796430 w 7789061"/>
              <a:gd name="connsiteY3" fmla="*/ 5236277 h 5271741"/>
              <a:gd name="connsiteX4" fmla="*/ 8078 w 7789061"/>
              <a:gd name="connsiteY4" fmla="*/ 2744796 h 5271741"/>
              <a:gd name="connsiteX0" fmla="*/ 1055 w 7782038"/>
              <a:gd name="connsiteY0" fmla="*/ 2738806 h 5438018"/>
              <a:gd name="connsiteX1" fmla="*/ 3361390 w 7782038"/>
              <a:gd name="connsiteY1" fmla="*/ 4131 h 5438018"/>
              <a:gd name="connsiteX2" fmla="*/ 7782038 w 7782038"/>
              <a:gd name="connsiteY2" fmla="*/ 3371103 h 5438018"/>
              <a:gd name="connsiteX3" fmla="*/ 3692130 w 7782038"/>
              <a:gd name="connsiteY3" fmla="*/ 5415113 h 5438018"/>
              <a:gd name="connsiteX4" fmla="*/ 1055 w 7782038"/>
              <a:gd name="connsiteY4" fmla="*/ 2738806 h 5438018"/>
              <a:gd name="connsiteX0" fmla="*/ 28883 w 7809866"/>
              <a:gd name="connsiteY0" fmla="*/ 2742147 h 5441359"/>
              <a:gd name="connsiteX1" fmla="*/ 3389218 w 7809866"/>
              <a:gd name="connsiteY1" fmla="*/ 7472 h 5441359"/>
              <a:gd name="connsiteX2" fmla="*/ 7809866 w 7809866"/>
              <a:gd name="connsiteY2" fmla="*/ 3374444 h 5441359"/>
              <a:gd name="connsiteX3" fmla="*/ 3719958 w 7809866"/>
              <a:gd name="connsiteY3" fmla="*/ 5418454 h 5441359"/>
              <a:gd name="connsiteX4" fmla="*/ 28883 w 7809866"/>
              <a:gd name="connsiteY4" fmla="*/ 2742147 h 5441359"/>
              <a:gd name="connsiteX0" fmla="*/ 36549 w 7817532"/>
              <a:gd name="connsiteY0" fmla="*/ 2751085 h 5450297"/>
              <a:gd name="connsiteX1" fmla="*/ 3396884 w 7817532"/>
              <a:gd name="connsiteY1" fmla="*/ 16410 h 5450297"/>
              <a:gd name="connsiteX2" fmla="*/ 7817532 w 7817532"/>
              <a:gd name="connsiteY2" fmla="*/ 3383382 h 5450297"/>
              <a:gd name="connsiteX3" fmla="*/ 3727624 w 7817532"/>
              <a:gd name="connsiteY3" fmla="*/ 5427392 h 5450297"/>
              <a:gd name="connsiteX4" fmla="*/ 36549 w 7817532"/>
              <a:gd name="connsiteY4" fmla="*/ 2751085 h 5450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7532" h="5450297">
                <a:moveTo>
                  <a:pt x="36549" y="2751085"/>
                </a:moveTo>
                <a:cubicBezTo>
                  <a:pt x="-281221" y="925127"/>
                  <a:pt x="1526121" y="-147339"/>
                  <a:pt x="3396884" y="16410"/>
                </a:cubicBezTo>
                <a:cubicBezTo>
                  <a:pt x="5267647" y="180159"/>
                  <a:pt x="7817532" y="1453184"/>
                  <a:pt x="7817532" y="3383382"/>
                </a:cubicBezTo>
                <a:cubicBezTo>
                  <a:pt x="7700800" y="5342763"/>
                  <a:pt x="5024455" y="5532775"/>
                  <a:pt x="3727624" y="5427392"/>
                </a:cubicBezTo>
                <a:cubicBezTo>
                  <a:pt x="2430794" y="5322009"/>
                  <a:pt x="354319" y="4577043"/>
                  <a:pt x="36549" y="275108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a16="http://schemas.microsoft.com/office/drawing/2014/main" id="{1E2C23CB-D77B-4033-877F-D35608A3C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a:off x="3554541" y="-619573"/>
            <a:ext cx="9016699" cy="8033868"/>
          </a:xfrm>
          <a:custGeom>
            <a:avLst/>
            <a:gdLst>
              <a:gd name="connsiteX0" fmla="*/ 6078066 w 9016699"/>
              <a:gd name="connsiteY0" fmla="*/ 782055 h 8033868"/>
              <a:gd name="connsiteX1" fmla="*/ 8705208 w 9016699"/>
              <a:gd name="connsiteY1" fmla="*/ 3409197 h 8033868"/>
              <a:gd name="connsiteX2" fmla="*/ 8793057 w 9016699"/>
              <a:gd name="connsiteY2" fmla="*/ 3617452 h 8033868"/>
              <a:gd name="connsiteX3" fmla="*/ 9016699 w 9016699"/>
              <a:gd name="connsiteY3" fmla="*/ 4793120 h 8033868"/>
              <a:gd name="connsiteX4" fmla="*/ 8960084 w 9016699"/>
              <a:gd name="connsiteY4" fmla="*/ 5272709 h 8033868"/>
              <a:gd name="connsiteX5" fmla="*/ 8920563 w 9016699"/>
              <a:gd name="connsiteY5" fmla="*/ 5444162 h 8033868"/>
              <a:gd name="connsiteX6" fmla="*/ 6620466 w 9016699"/>
              <a:gd name="connsiteY6" fmla="*/ 7744259 h 8033868"/>
              <a:gd name="connsiteX7" fmla="*/ 6480006 w 9016699"/>
              <a:gd name="connsiteY7" fmla="*/ 7795347 h 8033868"/>
              <a:gd name="connsiteX8" fmla="*/ 4389696 w 9016699"/>
              <a:gd name="connsiteY8" fmla="*/ 7987178 h 8033868"/>
              <a:gd name="connsiteX9" fmla="*/ 3086984 w 9016699"/>
              <a:gd name="connsiteY9" fmla="*/ 7466023 h 8033868"/>
              <a:gd name="connsiteX10" fmla="*/ 3024300 w 9016699"/>
              <a:gd name="connsiteY10" fmla="*/ 7426965 h 8033868"/>
              <a:gd name="connsiteX11" fmla="*/ 519567 w 9016699"/>
              <a:gd name="connsiteY11" fmla="*/ 4922232 h 8033868"/>
              <a:gd name="connsiteX12" fmla="*/ 419495 w 9016699"/>
              <a:gd name="connsiteY12" fmla="*/ 4733719 h 8033868"/>
              <a:gd name="connsiteX13" fmla="*/ 3514 w 9016699"/>
              <a:gd name="connsiteY13" fmla="*/ 3245168 h 8033868"/>
              <a:gd name="connsiteX14" fmla="*/ 4193329 w 9016699"/>
              <a:gd name="connsiteY14" fmla="*/ 36108 h 8033868"/>
              <a:gd name="connsiteX15" fmla="*/ 5977677 w 9016699"/>
              <a:gd name="connsiteY15" fmla="*/ 722908 h 803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16699" h="8033868">
                <a:moveTo>
                  <a:pt x="6078066" y="782055"/>
                </a:moveTo>
                <a:lnTo>
                  <a:pt x="8705208" y="3409197"/>
                </a:lnTo>
                <a:lnTo>
                  <a:pt x="8793057" y="3617452"/>
                </a:lnTo>
                <a:cubicBezTo>
                  <a:pt x="8935615" y="3988374"/>
                  <a:pt x="9016699" y="4381324"/>
                  <a:pt x="9016699" y="4793120"/>
                </a:cubicBezTo>
                <a:cubicBezTo>
                  <a:pt x="9008675" y="4960329"/>
                  <a:pt x="8989449" y="5120121"/>
                  <a:pt x="8960084" y="5272709"/>
                </a:cubicBezTo>
                <a:lnTo>
                  <a:pt x="8920563" y="5444162"/>
                </a:lnTo>
                <a:lnTo>
                  <a:pt x="6620466" y="7744259"/>
                </a:lnTo>
                <a:lnTo>
                  <a:pt x="6480006" y="7795347"/>
                </a:lnTo>
                <a:cubicBezTo>
                  <a:pt x="5726471" y="8035167"/>
                  <a:pt x="4953020" y="8083925"/>
                  <a:pt x="4389696" y="7987178"/>
                </a:cubicBezTo>
                <a:cubicBezTo>
                  <a:pt x="4014146" y="7922680"/>
                  <a:pt x="3559510" y="7740111"/>
                  <a:pt x="3086984" y="7466023"/>
                </a:cubicBezTo>
                <a:lnTo>
                  <a:pt x="3024300" y="7426965"/>
                </a:lnTo>
                <a:lnTo>
                  <a:pt x="519567" y="4922232"/>
                </a:lnTo>
                <a:lnTo>
                  <a:pt x="419495" y="4733719"/>
                </a:lnTo>
                <a:cubicBezTo>
                  <a:pt x="181303" y="4258474"/>
                  <a:pt x="28977" y="3756361"/>
                  <a:pt x="3514" y="3245168"/>
                </a:cubicBezTo>
                <a:cubicBezTo>
                  <a:pt x="-112889" y="908287"/>
                  <a:pt x="2691131" y="-221884"/>
                  <a:pt x="4193329" y="36108"/>
                </a:cubicBezTo>
                <a:cubicBezTo>
                  <a:pt x="4662766" y="116730"/>
                  <a:pt x="5309837" y="354143"/>
                  <a:pt x="5977677" y="722908"/>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2DF4748-60BB-CB47-B7A9-1F6EE1CBAB9C}"/>
              </a:ext>
            </a:extLst>
          </p:cNvPr>
          <p:cNvSpPr>
            <a:spLocks noGrp="1"/>
          </p:cNvSpPr>
          <p:nvPr>
            <p:ph type="title"/>
          </p:nvPr>
        </p:nvSpPr>
        <p:spPr>
          <a:xfrm>
            <a:off x="712519" y="2198242"/>
            <a:ext cx="2920840" cy="2744506"/>
          </a:xfrm>
        </p:spPr>
        <p:txBody>
          <a:bodyPr>
            <a:noAutofit/>
          </a:bodyPr>
          <a:lstStyle/>
          <a:p>
            <a:r>
              <a:rPr lang="en-US" sz="2800" dirty="0">
                <a:solidFill>
                  <a:schemeClr val="tx1"/>
                </a:solidFill>
              </a:rPr>
              <a:t>“I have no fears of workers who are engaged in the work represented in the fifty-eighth chapter of Isaiah.</a:t>
            </a:r>
          </a:p>
        </p:txBody>
      </p:sp>
      <p:sp>
        <p:nvSpPr>
          <p:cNvPr id="3" name="Content Placeholder 2">
            <a:extLst>
              <a:ext uri="{FF2B5EF4-FFF2-40B4-BE49-F238E27FC236}">
                <a16:creationId xmlns:a16="http://schemas.microsoft.com/office/drawing/2014/main" id="{213B077C-15F1-8C41-B4F7-8B972846EA34}"/>
              </a:ext>
            </a:extLst>
          </p:cNvPr>
          <p:cNvSpPr>
            <a:spLocks noGrp="1"/>
          </p:cNvSpPr>
          <p:nvPr>
            <p:ph idx="1"/>
          </p:nvPr>
        </p:nvSpPr>
        <p:spPr>
          <a:xfrm>
            <a:off x="5101681" y="227472"/>
            <a:ext cx="6556248" cy="6630528"/>
          </a:xfrm>
        </p:spPr>
        <p:txBody>
          <a:bodyPr anchor="ctr">
            <a:normAutofit/>
          </a:bodyPr>
          <a:lstStyle/>
          <a:p>
            <a:pPr marL="0" indent="0">
              <a:buNone/>
            </a:pPr>
            <a:endParaRPr lang="en-US" sz="2400" dirty="0">
              <a:solidFill>
                <a:schemeClr val="tx1"/>
              </a:solidFill>
            </a:endParaRPr>
          </a:p>
        </p:txBody>
      </p:sp>
    </p:spTree>
    <p:extLst>
      <p:ext uri="{BB962C8B-B14F-4D97-AF65-F5344CB8AC3E}">
        <p14:creationId xmlns:p14="http://schemas.microsoft.com/office/powerpoint/2010/main" val="1522602881"/>
      </p:ext>
    </p:extLst>
  </p:cSld>
  <p:clrMapOvr>
    <a:overrideClrMapping bg1="dk1" tx1="lt1" bg2="dk2" tx2="lt2" accent1="accent1" accent2="accent2" accent3="accent3" accent4="accent4" accent5="accent5" accent6="accent6" hlink="hlink" folHlink="folHlink"/>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3C91F1F-266F-4465-8F89-487664D876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32">
            <a:extLst>
              <a:ext uri="{FF2B5EF4-FFF2-40B4-BE49-F238E27FC236}">
                <a16:creationId xmlns:a16="http://schemas.microsoft.com/office/drawing/2014/main" id="{117F01D7-4ACD-4ABC-8244-95EC0B6203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336127">
            <a:off x="296272" y="1026251"/>
            <a:ext cx="7298578" cy="5088488"/>
          </a:xfrm>
          <a:custGeom>
            <a:avLst/>
            <a:gdLst>
              <a:gd name="connsiteX0" fmla="*/ 0 w 6428838"/>
              <a:gd name="connsiteY0" fmla="*/ 2579031 h 5158062"/>
              <a:gd name="connsiteX1" fmla="*/ 3214419 w 6428838"/>
              <a:gd name="connsiteY1" fmla="*/ 0 h 5158062"/>
              <a:gd name="connsiteX2" fmla="*/ 6428838 w 6428838"/>
              <a:gd name="connsiteY2" fmla="*/ 2579031 h 5158062"/>
              <a:gd name="connsiteX3" fmla="*/ 3214419 w 6428838"/>
              <a:gd name="connsiteY3" fmla="*/ 5158062 h 5158062"/>
              <a:gd name="connsiteX4" fmla="*/ 0 w 6428838"/>
              <a:gd name="connsiteY4" fmla="*/ 2579031 h 5158062"/>
              <a:gd name="connsiteX0" fmla="*/ 3321 w 6432159"/>
              <a:gd name="connsiteY0" fmla="*/ 2647125 h 5226156"/>
              <a:gd name="connsiteX1" fmla="*/ 2789723 w 6432159"/>
              <a:gd name="connsiteY1" fmla="*/ 0 h 5226156"/>
              <a:gd name="connsiteX2" fmla="*/ 6432159 w 6432159"/>
              <a:gd name="connsiteY2" fmla="*/ 2647125 h 5226156"/>
              <a:gd name="connsiteX3" fmla="*/ 3217740 w 6432159"/>
              <a:gd name="connsiteY3" fmla="*/ 5226156 h 5226156"/>
              <a:gd name="connsiteX4" fmla="*/ 3321 w 6432159"/>
              <a:gd name="connsiteY4" fmla="*/ 2647125 h 5226156"/>
              <a:gd name="connsiteX0" fmla="*/ 1953 w 6566979"/>
              <a:gd name="connsiteY0" fmla="*/ 2695803 h 5226224"/>
              <a:gd name="connsiteX1" fmla="*/ 2924543 w 6566979"/>
              <a:gd name="connsiteY1" fmla="*/ 39 h 5226224"/>
              <a:gd name="connsiteX2" fmla="*/ 6566979 w 6566979"/>
              <a:gd name="connsiteY2" fmla="*/ 2647164 h 5226224"/>
              <a:gd name="connsiteX3" fmla="*/ 3352560 w 6566979"/>
              <a:gd name="connsiteY3" fmla="*/ 5226195 h 5226224"/>
              <a:gd name="connsiteX4" fmla="*/ 1953 w 6566979"/>
              <a:gd name="connsiteY4" fmla="*/ 2695803 h 5226224"/>
              <a:gd name="connsiteX0" fmla="*/ 8982 w 6574008"/>
              <a:gd name="connsiteY0" fmla="*/ 2695803 h 5226313"/>
              <a:gd name="connsiteX1" fmla="*/ 2931572 w 6574008"/>
              <a:gd name="connsiteY1" fmla="*/ 39 h 5226313"/>
              <a:gd name="connsiteX2" fmla="*/ 6574008 w 6574008"/>
              <a:gd name="connsiteY2" fmla="*/ 2647164 h 5226313"/>
              <a:gd name="connsiteX3" fmla="*/ 3359589 w 6574008"/>
              <a:gd name="connsiteY3" fmla="*/ 5226195 h 5226313"/>
              <a:gd name="connsiteX4" fmla="*/ 8982 w 6574008"/>
              <a:gd name="connsiteY4" fmla="*/ 2695803 h 5226313"/>
              <a:gd name="connsiteX0" fmla="*/ 11929 w 6576955"/>
              <a:gd name="connsiteY0" fmla="*/ 2695953 h 5226463"/>
              <a:gd name="connsiteX1" fmla="*/ 2934519 w 6576955"/>
              <a:gd name="connsiteY1" fmla="*/ 189 h 5226463"/>
              <a:gd name="connsiteX2" fmla="*/ 6576955 w 6576955"/>
              <a:gd name="connsiteY2" fmla="*/ 2647314 h 5226463"/>
              <a:gd name="connsiteX3" fmla="*/ 3362536 w 6576955"/>
              <a:gd name="connsiteY3" fmla="*/ 5226345 h 5226463"/>
              <a:gd name="connsiteX4" fmla="*/ 11929 w 6576955"/>
              <a:gd name="connsiteY4" fmla="*/ 2695953 h 5226463"/>
              <a:gd name="connsiteX0" fmla="*/ 9262 w 6963394"/>
              <a:gd name="connsiteY0" fmla="*/ 2705797 h 5247356"/>
              <a:gd name="connsiteX1" fmla="*/ 2931852 w 6963394"/>
              <a:gd name="connsiteY1" fmla="*/ 10033 h 5247356"/>
              <a:gd name="connsiteX2" fmla="*/ 6963394 w 6963394"/>
              <a:gd name="connsiteY2" fmla="*/ 3318639 h 5247356"/>
              <a:gd name="connsiteX3" fmla="*/ 3359869 w 6963394"/>
              <a:gd name="connsiteY3" fmla="*/ 5236189 h 5247356"/>
              <a:gd name="connsiteX4" fmla="*/ 9262 w 6963394"/>
              <a:gd name="connsiteY4" fmla="*/ 2705797 h 5247356"/>
              <a:gd name="connsiteX0" fmla="*/ 9262 w 6963394"/>
              <a:gd name="connsiteY0" fmla="*/ 2705797 h 5247356"/>
              <a:gd name="connsiteX1" fmla="*/ 2931852 w 6963394"/>
              <a:gd name="connsiteY1" fmla="*/ 10033 h 5247356"/>
              <a:gd name="connsiteX2" fmla="*/ 6963394 w 6963394"/>
              <a:gd name="connsiteY2" fmla="*/ 3318639 h 5247356"/>
              <a:gd name="connsiteX3" fmla="*/ 3359869 w 6963394"/>
              <a:gd name="connsiteY3" fmla="*/ 5236189 h 5247356"/>
              <a:gd name="connsiteX4" fmla="*/ 9262 w 6963394"/>
              <a:gd name="connsiteY4" fmla="*/ 2705797 h 5247356"/>
              <a:gd name="connsiteX0" fmla="*/ 9262 w 6963394"/>
              <a:gd name="connsiteY0" fmla="*/ 2705797 h 5292159"/>
              <a:gd name="connsiteX1" fmla="*/ 2931852 w 6963394"/>
              <a:gd name="connsiteY1" fmla="*/ 10033 h 5292159"/>
              <a:gd name="connsiteX2" fmla="*/ 6963394 w 6963394"/>
              <a:gd name="connsiteY2" fmla="*/ 3318639 h 5292159"/>
              <a:gd name="connsiteX3" fmla="*/ 3359869 w 6963394"/>
              <a:gd name="connsiteY3" fmla="*/ 5236189 h 5292159"/>
              <a:gd name="connsiteX4" fmla="*/ 9262 w 6963394"/>
              <a:gd name="connsiteY4" fmla="*/ 2705797 h 5292159"/>
              <a:gd name="connsiteX0" fmla="*/ 9262 w 6963394"/>
              <a:gd name="connsiteY0" fmla="*/ 2705797 h 5259961"/>
              <a:gd name="connsiteX1" fmla="*/ 2931852 w 6963394"/>
              <a:gd name="connsiteY1" fmla="*/ 10033 h 5259961"/>
              <a:gd name="connsiteX2" fmla="*/ 6963394 w 6963394"/>
              <a:gd name="connsiteY2" fmla="*/ 3318639 h 5259961"/>
              <a:gd name="connsiteX3" fmla="*/ 3359869 w 6963394"/>
              <a:gd name="connsiteY3" fmla="*/ 5236189 h 5259961"/>
              <a:gd name="connsiteX4" fmla="*/ 9262 w 6963394"/>
              <a:gd name="connsiteY4" fmla="*/ 2705797 h 5259961"/>
              <a:gd name="connsiteX0" fmla="*/ 9557 w 7352795"/>
              <a:gd name="connsiteY0" fmla="*/ 2707501 h 5252013"/>
              <a:gd name="connsiteX1" fmla="*/ 2932147 w 7352795"/>
              <a:gd name="connsiteY1" fmla="*/ 11737 h 5252013"/>
              <a:gd name="connsiteX2" fmla="*/ 7352795 w 7352795"/>
              <a:gd name="connsiteY2" fmla="*/ 3378709 h 5252013"/>
              <a:gd name="connsiteX3" fmla="*/ 3360164 w 7352795"/>
              <a:gd name="connsiteY3" fmla="*/ 5237893 h 5252013"/>
              <a:gd name="connsiteX4" fmla="*/ 9557 w 7352795"/>
              <a:gd name="connsiteY4" fmla="*/ 2707501 h 5252013"/>
              <a:gd name="connsiteX0" fmla="*/ 8078 w 7789061"/>
              <a:gd name="connsiteY0" fmla="*/ 2744796 h 5249051"/>
              <a:gd name="connsiteX1" fmla="*/ 3368413 w 7789061"/>
              <a:gd name="connsiteY1" fmla="*/ 10121 h 5249051"/>
              <a:gd name="connsiteX2" fmla="*/ 7789061 w 7789061"/>
              <a:gd name="connsiteY2" fmla="*/ 3377093 h 5249051"/>
              <a:gd name="connsiteX3" fmla="*/ 3796430 w 7789061"/>
              <a:gd name="connsiteY3" fmla="*/ 5236277 h 5249051"/>
              <a:gd name="connsiteX4" fmla="*/ 8078 w 7789061"/>
              <a:gd name="connsiteY4" fmla="*/ 2744796 h 5249051"/>
              <a:gd name="connsiteX0" fmla="*/ 8078 w 7789061"/>
              <a:gd name="connsiteY0" fmla="*/ 2744796 h 5271741"/>
              <a:gd name="connsiteX1" fmla="*/ 3368413 w 7789061"/>
              <a:gd name="connsiteY1" fmla="*/ 10121 h 5271741"/>
              <a:gd name="connsiteX2" fmla="*/ 7789061 w 7789061"/>
              <a:gd name="connsiteY2" fmla="*/ 3377093 h 5271741"/>
              <a:gd name="connsiteX3" fmla="*/ 3796430 w 7789061"/>
              <a:gd name="connsiteY3" fmla="*/ 5236277 h 5271741"/>
              <a:gd name="connsiteX4" fmla="*/ 8078 w 7789061"/>
              <a:gd name="connsiteY4" fmla="*/ 2744796 h 5271741"/>
              <a:gd name="connsiteX0" fmla="*/ 1055 w 7782038"/>
              <a:gd name="connsiteY0" fmla="*/ 2738806 h 5438018"/>
              <a:gd name="connsiteX1" fmla="*/ 3361390 w 7782038"/>
              <a:gd name="connsiteY1" fmla="*/ 4131 h 5438018"/>
              <a:gd name="connsiteX2" fmla="*/ 7782038 w 7782038"/>
              <a:gd name="connsiteY2" fmla="*/ 3371103 h 5438018"/>
              <a:gd name="connsiteX3" fmla="*/ 3692130 w 7782038"/>
              <a:gd name="connsiteY3" fmla="*/ 5415113 h 5438018"/>
              <a:gd name="connsiteX4" fmla="*/ 1055 w 7782038"/>
              <a:gd name="connsiteY4" fmla="*/ 2738806 h 5438018"/>
              <a:gd name="connsiteX0" fmla="*/ 28883 w 7809866"/>
              <a:gd name="connsiteY0" fmla="*/ 2742147 h 5441359"/>
              <a:gd name="connsiteX1" fmla="*/ 3389218 w 7809866"/>
              <a:gd name="connsiteY1" fmla="*/ 7472 h 5441359"/>
              <a:gd name="connsiteX2" fmla="*/ 7809866 w 7809866"/>
              <a:gd name="connsiteY2" fmla="*/ 3374444 h 5441359"/>
              <a:gd name="connsiteX3" fmla="*/ 3719958 w 7809866"/>
              <a:gd name="connsiteY3" fmla="*/ 5418454 h 5441359"/>
              <a:gd name="connsiteX4" fmla="*/ 28883 w 7809866"/>
              <a:gd name="connsiteY4" fmla="*/ 2742147 h 5441359"/>
              <a:gd name="connsiteX0" fmla="*/ 36549 w 7817532"/>
              <a:gd name="connsiteY0" fmla="*/ 2751085 h 5450297"/>
              <a:gd name="connsiteX1" fmla="*/ 3396884 w 7817532"/>
              <a:gd name="connsiteY1" fmla="*/ 16410 h 5450297"/>
              <a:gd name="connsiteX2" fmla="*/ 7817532 w 7817532"/>
              <a:gd name="connsiteY2" fmla="*/ 3383382 h 5450297"/>
              <a:gd name="connsiteX3" fmla="*/ 3727624 w 7817532"/>
              <a:gd name="connsiteY3" fmla="*/ 5427392 h 5450297"/>
              <a:gd name="connsiteX4" fmla="*/ 36549 w 7817532"/>
              <a:gd name="connsiteY4" fmla="*/ 2751085 h 5450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7532" h="5450297">
                <a:moveTo>
                  <a:pt x="36549" y="2751085"/>
                </a:moveTo>
                <a:cubicBezTo>
                  <a:pt x="-281221" y="925127"/>
                  <a:pt x="1526121" y="-147339"/>
                  <a:pt x="3396884" y="16410"/>
                </a:cubicBezTo>
                <a:cubicBezTo>
                  <a:pt x="5267647" y="180159"/>
                  <a:pt x="7817532" y="1453184"/>
                  <a:pt x="7817532" y="3383382"/>
                </a:cubicBezTo>
                <a:cubicBezTo>
                  <a:pt x="7700800" y="5342763"/>
                  <a:pt x="5024455" y="5532775"/>
                  <a:pt x="3727624" y="5427392"/>
                </a:cubicBezTo>
                <a:cubicBezTo>
                  <a:pt x="2430794" y="5322009"/>
                  <a:pt x="354319" y="4577043"/>
                  <a:pt x="36549" y="275108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a16="http://schemas.microsoft.com/office/drawing/2014/main" id="{1E2C23CB-D77B-4033-877F-D35608A3C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a:off x="3554541" y="-619573"/>
            <a:ext cx="9016699" cy="8033868"/>
          </a:xfrm>
          <a:custGeom>
            <a:avLst/>
            <a:gdLst>
              <a:gd name="connsiteX0" fmla="*/ 6078066 w 9016699"/>
              <a:gd name="connsiteY0" fmla="*/ 782055 h 8033868"/>
              <a:gd name="connsiteX1" fmla="*/ 8705208 w 9016699"/>
              <a:gd name="connsiteY1" fmla="*/ 3409197 h 8033868"/>
              <a:gd name="connsiteX2" fmla="*/ 8793057 w 9016699"/>
              <a:gd name="connsiteY2" fmla="*/ 3617452 h 8033868"/>
              <a:gd name="connsiteX3" fmla="*/ 9016699 w 9016699"/>
              <a:gd name="connsiteY3" fmla="*/ 4793120 h 8033868"/>
              <a:gd name="connsiteX4" fmla="*/ 8960084 w 9016699"/>
              <a:gd name="connsiteY4" fmla="*/ 5272709 h 8033868"/>
              <a:gd name="connsiteX5" fmla="*/ 8920563 w 9016699"/>
              <a:gd name="connsiteY5" fmla="*/ 5444162 h 8033868"/>
              <a:gd name="connsiteX6" fmla="*/ 6620466 w 9016699"/>
              <a:gd name="connsiteY6" fmla="*/ 7744259 h 8033868"/>
              <a:gd name="connsiteX7" fmla="*/ 6480006 w 9016699"/>
              <a:gd name="connsiteY7" fmla="*/ 7795347 h 8033868"/>
              <a:gd name="connsiteX8" fmla="*/ 4389696 w 9016699"/>
              <a:gd name="connsiteY8" fmla="*/ 7987178 h 8033868"/>
              <a:gd name="connsiteX9" fmla="*/ 3086984 w 9016699"/>
              <a:gd name="connsiteY9" fmla="*/ 7466023 h 8033868"/>
              <a:gd name="connsiteX10" fmla="*/ 3024300 w 9016699"/>
              <a:gd name="connsiteY10" fmla="*/ 7426965 h 8033868"/>
              <a:gd name="connsiteX11" fmla="*/ 519567 w 9016699"/>
              <a:gd name="connsiteY11" fmla="*/ 4922232 h 8033868"/>
              <a:gd name="connsiteX12" fmla="*/ 419495 w 9016699"/>
              <a:gd name="connsiteY12" fmla="*/ 4733719 h 8033868"/>
              <a:gd name="connsiteX13" fmla="*/ 3514 w 9016699"/>
              <a:gd name="connsiteY13" fmla="*/ 3245168 h 8033868"/>
              <a:gd name="connsiteX14" fmla="*/ 4193329 w 9016699"/>
              <a:gd name="connsiteY14" fmla="*/ 36108 h 8033868"/>
              <a:gd name="connsiteX15" fmla="*/ 5977677 w 9016699"/>
              <a:gd name="connsiteY15" fmla="*/ 722908 h 803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16699" h="8033868">
                <a:moveTo>
                  <a:pt x="6078066" y="782055"/>
                </a:moveTo>
                <a:lnTo>
                  <a:pt x="8705208" y="3409197"/>
                </a:lnTo>
                <a:lnTo>
                  <a:pt x="8793057" y="3617452"/>
                </a:lnTo>
                <a:cubicBezTo>
                  <a:pt x="8935615" y="3988374"/>
                  <a:pt x="9016699" y="4381324"/>
                  <a:pt x="9016699" y="4793120"/>
                </a:cubicBezTo>
                <a:cubicBezTo>
                  <a:pt x="9008675" y="4960329"/>
                  <a:pt x="8989449" y="5120121"/>
                  <a:pt x="8960084" y="5272709"/>
                </a:cubicBezTo>
                <a:lnTo>
                  <a:pt x="8920563" y="5444162"/>
                </a:lnTo>
                <a:lnTo>
                  <a:pt x="6620466" y="7744259"/>
                </a:lnTo>
                <a:lnTo>
                  <a:pt x="6480006" y="7795347"/>
                </a:lnTo>
                <a:cubicBezTo>
                  <a:pt x="5726471" y="8035167"/>
                  <a:pt x="4953020" y="8083925"/>
                  <a:pt x="4389696" y="7987178"/>
                </a:cubicBezTo>
                <a:cubicBezTo>
                  <a:pt x="4014146" y="7922680"/>
                  <a:pt x="3559510" y="7740111"/>
                  <a:pt x="3086984" y="7466023"/>
                </a:cubicBezTo>
                <a:lnTo>
                  <a:pt x="3024300" y="7426965"/>
                </a:lnTo>
                <a:lnTo>
                  <a:pt x="519567" y="4922232"/>
                </a:lnTo>
                <a:lnTo>
                  <a:pt x="419495" y="4733719"/>
                </a:lnTo>
                <a:cubicBezTo>
                  <a:pt x="181303" y="4258474"/>
                  <a:pt x="28977" y="3756361"/>
                  <a:pt x="3514" y="3245168"/>
                </a:cubicBezTo>
                <a:cubicBezTo>
                  <a:pt x="-112889" y="908287"/>
                  <a:pt x="2691131" y="-221884"/>
                  <a:pt x="4193329" y="36108"/>
                </a:cubicBezTo>
                <a:cubicBezTo>
                  <a:pt x="4662766" y="116730"/>
                  <a:pt x="5309837" y="354143"/>
                  <a:pt x="5977677" y="722908"/>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2DF4748-60BB-CB47-B7A9-1F6EE1CBAB9C}"/>
              </a:ext>
            </a:extLst>
          </p:cNvPr>
          <p:cNvSpPr>
            <a:spLocks noGrp="1"/>
          </p:cNvSpPr>
          <p:nvPr>
            <p:ph type="title"/>
          </p:nvPr>
        </p:nvSpPr>
        <p:spPr>
          <a:xfrm>
            <a:off x="1356843" y="2153998"/>
            <a:ext cx="2571475" cy="2744506"/>
          </a:xfrm>
        </p:spPr>
        <p:txBody>
          <a:bodyPr>
            <a:noAutofit/>
          </a:bodyPr>
          <a:lstStyle/>
          <a:p>
            <a:r>
              <a:rPr lang="en-US" sz="2800" dirty="0">
                <a:solidFill>
                  <a:schemeClr val="tx1"/>
                </a:solidFill>
              </a:rPr>
              <a:t>“</a:t>
            </a:r>
            <a:r>
              <a:rPr lang="ru-RU" sz="2800" dirty="0">
                <a:solidFill>
                  <a:schemeClr val="tx1"/>
                </a:solidFill>
              </a:rPr>
              <a:t>Я ничуть не опасаюсь за тех работников, которые совершают труд, описанный в 58-й главе Книги Исаии</a:t>
            </a:r>
            <a:r>
              <a:rPr lang="en-US" sz="2800" dirty="0">
                <a:solidFill>
                  <a:schemeClr val="tx1"/>
                </a:solidFill>
              </a:rPr>
              <a:t>.</a:t>
            </a:r>
          </a:p>
        </p:txBody>
      </p:sp>
      <p:sp>
        <p:nvSpPr>
          <p:cNvPr id="3" name="Content Placeholder 2">
            <a:extLst>
              <a:ext uri="{FF2B5EF4-FFF2-40B4-BE49-F238E27FC236}">
                <a16:creationId xmlns:a16="http://schemas.microsoft.com/office/drawing/2014/main" id="{213B077C-15F1-8C41-B4F7-8B972846EA34}"/>
              </a:ext>
            </a:extLst>
          </p:cNvPr>
          <p:cNvSpPr>
            <a:spLocks noGrp="1"/>
          </p:cNvSpPr>
          <p:nvPr>
            <p:ph idx="1"/>
          </p:nvPr>
        </p:nvSpPr>
        <p:spPr>
          <a:xfrm>
            <a:off x="4380266" y="166722"/>
            <a:ext cx="8068083" cy="6630528"/>
          </a:xfrm>
        </p:spPr>
        <p:txBody>
          <a:bodyPr anchor="ctr">
            <a:normAutofit/>
          </a:bodyPr>
          <a:lstStyle/>
          <a:p>
            <a:pPr marL="0" indent="0">
              <a:buNone/>
            </a:pPr>
            <a:r>
              <a:rPr lang="ru-RU" dirty="0">
                <a:solidFill>
                  <a:schemeClr val="tx1"/>
                </a:solidFill>
              </a:rPr>
              <a:t>               </a:t>
            </a:r>
            <a:r>
              <a:rPr lang="en-US" dirty="0">
                <a:solidFill>
                  <a:schemeClr val="tx1"/>
                </a:solidFill>
              </a:rPr>
              <a:t>“</a:t>
            </a:r>
            <a:r>
              <a:rPr lang="ru-RU" dirty="0">
                <a:solidFill>
                  <a:schemeClr val="tx1"/>
                </a:solidFill>
              </a:rPr>
              <a:t>Весть третьего ангела не следует отодвигать на задний план в этой работе, но необходимо сочетать ее с ней</a:t>
            </a:r>
            <a:r>
              <a:rPr lang="en-US" dirty="0">
                <a:solidFill>
                  <a:schemeClr val="tx1"/>
                </a:solidFill>
              </a:rPr>
              <a:t>… </a:t>
            </a:r>
            <a:r>
              <a:rPr lang="ru-RU" dirty="0">
                <a:solidFill>
                  <a:schemeClr val="tx1"/>
                </a:solidFill>
              </a:rPr>
              <a:t>Если вы займетесь делами милосердия и любви, то неужели эта работа окажется для вас непосильной? Неужели вы упадете под тяжестью бремени, а ваша семья лишится вашей помощи и влияния? О, нет,</a:t>
            </a:r>
            <a:r>
              <a:rPr lang="en-US" dirty="0">
                <a:solidFill>
                  <a:schemeClr val="tx1"/>
                </a:solidFill>
              </a:rPr>
              <a:t> ... </a:t>
            </a:r>
            <a:r>
              <a:rPr lang="ru-RU" dirty="0">
                <a:solidFill>
                  <a:schemeClr val="tx1"/>
                </a:solidFill>
              </a:rPr>
              <a:t>“Тогда откроется, как заря, свет твой, и исцеление твое скоро возрастет”. Только верьте, что верен Обещавший. Бог может обновить физическую силу</a:t>
            </a:r>
            <a:r>
              <a:rPr lang="en-US" dirty="0">
                <a:solidFill>
                  <a:schemeClr val="tx1"/>
                </a:solidFill>
              </a:rPr>
              <a:t>”</a:t>
            </a:r>
            <a:r>
              <a:rPr lang="ru-RU" dirty="0">
                <a:solidFill>
                  <a:schemeClr val="tx1"/>
                </a:solidFill>
              </a:rPr>
              <a:t>.</a:t>
            </a:r>
            <a:r>
              <a:rPr lang="en-US" dirty="0">
                <a:solidFill>
                  <a:schemeClr val="tx1"/>
                </a:solidFill>
              </a:rPr>
              <a:t> </a:t>
            </a:r>
            <a:endParaRPr lang="ru-RU" dirty="0">
              <a:solidFill>
                <a:schemeClr val="tx1"/>
              </a:solidFill>
            </a:endParaRPr>
          </a:p>
          <a:p>
            <a:pPr marL="0" indent="0">
              <a:buNone/>
            </a:pPr>
            <a:r>
              <a:rPr lang="ru-RU" sz="2400" i="1" dirty="0">
                <a:solidFill>
                  <a:schemeClr val="tx1"/>
                </a:solidFill>
              </a:rPr>
              <a:t>Служение благотворительности</a:t>
            </a:r>
            <a:r>
              <a:rPr lang="en-US" sz="2400" dirty="0">
                <a:solidFill>
                  <a:schemeClr val="tx1"/>
                </a:solidFill>
              </a:rPr>
              <a:t>, </a:t>
            </a:r>
            <a:r>
              <a:rPr lang="ru-RU" sz="2400" dirty="0">
                <a:solidFill>
                  <a:schemeClr val="tx1"/>
                </a:solidFill>
              </a:rPr>
              <a:t>с. </a:t>
            </a:r>
            <a:r>
              <a:rPr lang="en-US" sz="2400" dirty="0">
                <a:solidFill>
                  <a:schemeClr val="tx1"/>
                </a:solidFill>
              </a:rPr>
              <a:t>31, 33</a:t>
            </a:r>
          </a:p>
        </p:txBody>
      </p:sp>
    </p:spTree>
    <p:extLst>
      <p:ext uri="{BB962C8B-B14F-4D97-AF65-F5344CB8AC3E}">
        <p14:creationId xmlns:p14="http://schemas.microsoft.com/office/powerpoint/2010/main" val="3188663093"/>
      </p:ext>
    </p:extLst>
  </p:cSld>
  <p:clrMapOvr>
    <a:overrideClrMapping bg1="dk1" tx1="lt1" bg2="dk2" tx2="lt2" accent1="accent1" accent2="accent2" accent3="accent3" accent4="accent4" accent5="accent5" accent6="accent6" hlink="hlink" folHlink="folHlink"/>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Rectangle 4"/>
          <p:cNvSpPr/>
          <p:nvPr/>
        </p:nvSpPr>
        <p:spPr>
          <a:xfrm>
            <a:off x="364275" y="616842"/>
            <a:ext cx="7585104" cy="4308872"/>
          </a:xfrm>
          <a:prstGeom prst="rect">
            <a:avLst/>
          </a:prstGeom>
        </p:spPr>
        <p:txBody>
          <a:bodyPr wrap="square">
            <a:spAutoFit/>
          </a:bodyPr>
          <a:lstStyle/>
          <a:p>
            <a:r>
              <a:rPr lang="ru-RU" sz="2800" dirty="0">
                <a:solidFill>
                  <a:srgbClr val="000000"/>
                </a:solidFill>
              </a:rPr>
              <a:t>Встань, возлюбленная моя, </a:t>
            </a:r>
          </a:p>
          <a:p>
            <a:r>
              <a:rPr lang="ru-RU" sz="2800" dirty="0">
                <a:solidFill>
                  <a:srgbClr val="000000"/>
                </a:solidFill>
              </a:rPr>
              <a:t>прекрасная моя, выйди!</a:t>
            </a:r>
          </a:p>
          <a:p>
            <a:r>
              <a:rPr lang="ru-RU" sz="2800" dirty="0">
                <a:solidFill>
                  <a:srgbClr val="000000"/>
                </a:solidFill>
              </a:rPr>
              <a:t>Вот, зима уже прошла; </a:t>
            </a:r>
          </a:p>
          <a:p>
            <a:r>
              <a:rPr lang="ru-RU" sz="2800" dirty="0">
                <a:solidFill>
                  <a:srgbClr val="000000"/>
                </a:solidFill>
              </a:rPr>
              <a:t>дождь миновал, перестал;</a:t>
            </a:r>
          </a:p>
          <a:p>
            <a:r>
              <a:rPr lang="ru-RU" sz="2800" dirty="0">
                <a:solidFill>
                  <a:srgbClr val="000000"/>
                </a:solidFill>
              </a:rPr>
              <a:t>цветы показались на земле; </a:t>
            </a:r>
          </a:p>
          <a:p>
            <a:r>
              <a:rPr lang="ru-RU" sz="2800" dirty="0">
                <a:solidFill>
                  <a:srgbClr val="000000"/>
                </a:solidFill>
              </a:rPr>
              <a:t>время пения настало,</a:t>
            </a:r>
          </a:p>
          <a:p>
            <a:r>
              <a:rPr lang="ru-RU" sz="2800" dirty="0">
                <a:solidFill>
                  <a:srgbClr val="000000"/>
                </a:solidFill>
              </a:rPr>
              <a:t>и голос горлицы слышен в стране нашей…</a:t>
            </a:r>
            <a:endParaRPr lang="en-US" sz="2800" dirty="0">
              <a:solidFill>
                <a:srgbClr val="000000"/>
              </a:solidFill>
            </a:endParaRPr>
          </a:p>
          <a:p>
            <a:endParaRPr lang="en-US" sz="3600" dirty="0">
              <a:solidFill>
                <a:srgbClr val="000000"/>
              </a:solidFill>
            </a:endParaRPr>
          </a:p>
          <a:p>
            <a:r>
              <a:rPr lang="ru-RU" sz="2400" dirty="0">
                <a:solidFill>
                  <a:srgbClr val="000000"/>
                </a:solidFill>
              </a:rPr>
              <a:t>Песни песней</a:t>
            </a:r>
            <a:r>
              <a:rPr lang="en-US" sz="2400" dirty="0">
                <a:solidFill>
                  <a:srgbClr val="000000"/>
                </a:solidFill>
              </a:rPr>
              <a:t> 2:10-12</a:t>
            </a:r>
            <a:br>
              <a:rPr lang="en-US" sz="4000" dirty="0">
                <a:solidFill>
                  <a:srgbClr val="000000"/>
                </a:solidFill>
              </a:rPr>
            </a:br>
            <a:endParaRPr lang="en-US" i="0" dirty="0">
              <a:solidFill>
                <a:srgbClr val="000000"/>
              </a:solidFill>
              <a:effectLst/>
              <a:latin typeface="Helvetica Neue" charset="0"/>
            </a:endParaRPr>
          </a:p>
        </p:txBody>
      </p:sp>
    </p:spTree>
    <p:extLst>
      <p:ext uri="{BB962C8B-B14F-4D97-AF65-F5344CB8AC3E}">
        <p14:creationId xmlns:p14="http://schemas.microsoft.com/office/powerpoint/2010/main" val="203796009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00038" y="-157163"/>
            <a:ext cx="12801601" cy="7015163"/>
          </a:xfrm>
        </p:spPr>
      </p:pic>
    </p:spTree>
    <p:extLst>
      <p:ext uri="{BB962C8B-B14F-4D97-AF65-F5344CB8AC3E}">
        <p14:creationId xmlns:p14="http://schemas.microsoft.com/office/powerpoint/2010/main" val="426998710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566862" y="-300038"/>
            <a:ext cx="13758862" cy="7158037"/>
          </a:xfrm>
        </p:spPr>
      </p:pic>
    </p:spTree>
    <p:extLst>
      <p:ext uri="{BB962C8B-B14F-4D97-AF65-F5344CB8AC3E}">
        <p14:creationId xmlns:p14="http://schemas.microsoft.com/office/powerpoint/2010/main" val="118646864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0" y="1"/>
            <a:ext cx="12191999" cy="6858000"/>
          </a:xfrm>
        </p:spPr>
      </p:pic>
    </p:spTree>
    <p:extLst>
      <p:ext uri="{BB962C8B-B14F-4D97-AF65-F5344CB8AC3E}">
        <p14:creationId xmlns:p14="http://schemas.microsoft.com/office/powerpoint/2010/main" val="415172495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2738831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6679" y="723898"/>
            <a:ext cx="6002110" cy="1495425"/>
          </a:xfrm>
        </p:spPr>
        <p:txBody>
          <a:bodyPr>
            <a:normAutofit/>
          </a:bodyPr>
          <a:lstStyle/>
          <a:p>
            <a:endParaRPr lang="en-US" sz="4000"/>
          </a:p>
        </p:txBody>
      </p:sp>
      <p:sp>
        <p:nvSpPr>
          <p:cNvPr id="9" name="Content Placeholder 8">
            <a:extLst>
              <a:ext uri="{FF2B5EF4-FFF2-40B4-BE49-F238E27FC236}">
                <a16:creationId xmlns:a16="http://schemas.microsoft.com/office/drawing/2014/main" id="{D2FD1769-E354-4E70-9041-5F27C2421A54}"/>
              </a:ext>
            </a:extLst>
          </p:cNvPr>
          <p:cNvSpPr>
            <a:spLocks noGrp="1"/>
          </p:cNvSpPr>
          <p:nvPr>
            <p:ph idx="1"/>
          </p:nvPr>
        </p:nvSpPr>
        <p:spPr>
          <a:xfrm>
            <a:off x="836680" y="2405067"/>
            <a:ext cx="6002110" cy="3729034"/>
          </a:xfrm>
        </p:spPr>
        <p:txBody>
          <a:bodyPr>
            <a:normAutofit/>
          </a:bodyPr>
          <a:lstStyle/>
          <a:p>
            <a:endParaRPr lang="en-US" sz="2000"/>
          </a:p>
        </p:txBody>
      </p:sp>
      <p:pic>
        <p:nvPicPr>
          <p:cNvPr id="5" name="Content Placeholder 4"/>
          <p:cNvPicPr>
            <a:picLocks noChangeAspect="1"/>
          </p:cNvPicPr>
          <p:nvPr/>
        </p:nvPicPr>
        <p:blipFill rotWithShape="1">
          <a:blip r:embed="rId2">
            <a:extLst>
              <a:ext uri="{28A0092B-C50C-407E-A947-70E740481C1C}">
                <a14:useLocalDpi xmlns:a14="http://schemas.microsoft.com/office/drawing/2010/main" val="0"/>
              </a:ext>
            </a:extLst>
          </a:blip>
          <a:srcRect b="2610"/>
          <a:stretch/>
        </p:blipFill>
        <p:spPr>
          <a:xfrm rot="5400000">
            <a:off x="2665475" y="932720"/>
            <a:ext cx="6858000" cy="4992560"/>
          </a:xfrm>
          <a:prstGeom prst="rect">
            <a:avLst/>
          </a:prstGeom>
          <a:effectLst/>
        </p:spPr>
      </p:pic>
    </p:spTree>
    <p:extLst>
      <p:ext uri="{BB962C8B-B14F-4D97-AF65-F5344CB8AC3E}">
        <p14:creationId xmlns:p14="http://schemas.microsoft.com/office/powerpoint/2010/main" val="430784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0" y="0"/>
            <a:ext cx="5943599" cy="6858000"/>
          </a:xfrm>
        </p:spPr>
      </p:pic>
      <p:pic>
        <p:nvPicPr>
          <p:cNvPr id="5" name="Content Placeholder 3">
            <a:extLst>
              <a:ext uri="{FF2B5EF4-FFF2-40B4-BE49-F238E27FC236}">
                <a16:creationId xmlns:a16="http://schemas.microsoft.com/office/drawing/2014/main" id="{47DFEEB0-9AEE-E942-99E1-93F85B6E4C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599" y="-83127"/>
            <a:ext cx="6248401" cy="6941127"/>
          </a:xfrm>
          <a:prstGeom prst="rect">
            <a:avLst/>
          </a:prstGeom>
        </p:spPr>
      </p:pic>
    </p:spTree>
    <p:extLst>
      <p:ext uri="{BB962C8B-B14F-4D97-AF65-F5344CB8AC3E}">
        <p14:creationId xmlns:p14="http://schemas.microsoft.com/office/powerpoint/2010/main" val="160255831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E4F58-54EC-FC4A-82DE-522177F673DF}"/>
              </a:ext>
            </a:extLst>
          </p:cNvPr>
          <p:cNvSpPr>
            <a:spLocks noGrp="1"/>
          </p:cNvSpPr>
          <p:nvPr>
            <p:ph type="title"/>
          </p:nvPr>
        </p:nvSpPr>
        <p:spPr>
          <a:xfrm>
            <a:off x="630936" y="4562856"/>
            <a:ext cx="3419856" cy="1600200"/>
          </a:xfrm>
        </p:spPr>
        <p:txBody>
          <a:bodyPr vert="horz" lIns="91440" tIns="45720" rIns="91440" bIns="45720" rtlCol="0" anchor="ctr">
            <a:normAutofit/>
          </a:bodyPr>
          <a:lstStyle/>
          <a:p>
            <a:endParaRPr lang="en-US">
              <a:solidFill>
                <a:schemeClr val="bg1"/>
              </a:solidFill>
            </a:endParaRPr>
          </a:p>
        </p:txBody>
      </p:sp>
      <p:sp>
        <p:nvSpPr>
          <p:cNvPr id="8" name="Content Placeholder 7">
            <a:extLst>
              <a:ext uri="{FF2B5EF4-FFF2-40B4-BE49-F238E27FC236}">
                <a16:creationId xmlns:a16="http://schemas.microsoft.com/office/drawing/2014/main" id="{D553ED9C-04BD-4635-8D38-6B122E96E260}"/>
              </a:ext>
            </a:extLst>
          </p:cNvPr>
          <p:cNvSpPr>
            <a:spLocks noGrp="1"/>
          </p:cNvSpPr>
          <p:nvPr>
            <p:ph sz="quarter" idx="13"/>
          </p:nvPr>
        </p:nvSpPr>
        <p:spPr>
          <a:xfrm>
            <a:off x="4654295" y="4562856"/>
            <a:ext cx="6894576" cy="1600200"/>
          </a:xfrm>
        </p:spPr>
        <p:txBody>
          <a:bodyPr anchor="ctr">
            <a:normAutofit/>
          </a:bodyPr>
          <a:lstStyle/>
          <a:p>
            <a:pPr marL="0" indent="0">
              <a:buNone/>
            </a:pPr>
            <a:endParaRPr lang="en-US" sz="2000">
              <a:solidFill>
                <a:schemeClr val="bg1"/>
              </a:solidFill>
            </a:endParaRPr>
          </a:p>
        </p:txBody>
      </p:sp>
      <p:pic>
        <p:nvPicPr>
          <p:cNvPr id="35" name="Content Placeholder 3" descr="A person looking at the camera&#10;&#10;Description automatically generated">
            <a:extLst>
              <a:ext uri="{FF2B5EF4-FFF2-40B4-BE49-F238E27FC236}">
                <a16:creationId xmlns:a16="http://schemas.microsoft.com/office/drawing/2014/main" id="{624A946F-15A7-A144-BE75-73BC97B3E96B}"/>
              </a:ext>
            </a:extLst>
          </p:cNvPr>
          <p:cNvPicPr>
            <a:picLocks noChangeAspect="1"/>
          </p:cNvPicPr>
          <p:nvPr/>
        </p:nvPicPr>
        <p:blipFill rotWithShape="1">
          <a:blip r:embed="rId2"/>
          <a:srcRect r="1" b="4835"/>
          <a:stretch/>
        </p:blipFill>
        <p:spPr>
          <a:xfrm>
            <a:off x="-1" y="0"/>
            <a:ext cx="4334495" cy="6858000"/>
          </a:xfrm>
          <a:prstGeom prst="rect">
            <a:avLst/>
          </a:prstGeom>
        </p:spPr>
      </p:pic>
    </p:spTree>
    <p:extLst>
      <p:ext uri="{BB962C8B-B14F-4D97-AF65-F5344CB8AC3E}">
        <p14:creationId xmlns:p14="http://schemas.microsoft.com/office/powerpoint/2010/main" val="371353074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E4F58-54EC-FC4A-82DE-522177F673DF}"/>
              </a:ext>
            </a:extLst>
          </p:cNvPr>
          <p:cNvSpPr>
            <a:spLocks noGrp="1"/>
          </p:cNvSpPr>
          <p:nvPr>
            <p:ph type="title"/>
          </p:nvPr>
        </p:nvSpPr>
        <p:spPr>
          <a:xfrm>
            <a:off x="630936" y="4562856"/>
            <a:ext cx="3419856" cy="1600200"/>
          </a:xfrm>
        </p:spPr>
        <p:txBody>
          <a:bodyPr vert="horz" lIns="91440" tIns="45720" rIns="91440" bIns="45720" rtlCol="0" anchor="ctr">
            <a:normAutofit/>
          </a:bodyPr>
          <a:lstStyle/>
          <a:p>
            <a:endParaRPr lang="en-US">
              <a:solidFill>
                <a:schemeClr val="bg1"/>
              </a:solidFill>
            </a:endParaRPr>
          </a:p>
        </p:txBody>
      </p:sp>
      <p:sp>
        <p:nvSpPr>
          <p:cNvPr id="8" name="Content Placeholder 7">
            <a:extLst>
              <a:ext uri="{FF2B5EF4-FFF2-40B4-BE49-F238E27FC236}">
                <a16:creationId xmlns:a16="http://schemas.microsoft.com/office/drawing/2014/main" id="{D553ED9C-04BD-4635-8D38-6B122E96E260}"/>
              </a:ext>
            </a:extLst>
          </p:cNvPr>
          <p:cNvSpPr>
            <a:spLocks noGrp="1"/>
          </p:cNvSpPr>
          <p:nvPr>
            <p:ph sz="quarter" idx="13"/>
          </p:nvPr>
        </p:nvSpPr>
        <p:spPr>
          <a:xfrm>
            <a:off x="4654295" y="4562856"/>
            <a:ext cx="6894576" cy="1600200"/>
          </a:xfrm>
        </p:spPr>
        <p:txBody>
          <a:bodyPr anchor="ctr">
            <a:normAutofit/>
          </a:bodyPr>
          <a:lstStyle/>
          <a:p>
            <a:pPr marL="0" indent="0">
              <a:buNone/>
            </a:pPr>
            <a:endParaRPr lang="en-US" sz="2000">
              <a:solidFill>
                <a:schemeClr val="bg1"/>
              </a:solidFill>
            </a:endParaRPr>
          </a:p>
        </p:txBody>
      </p:sp>
      <p:pic>
        <p:nvPicPr>
          <p:cNvPr id="35" name="Content Placeholder 3" descr="A person looking at the camera&#10;&#10;Description automatically generated">
            <a:extLst>
              <a:ext uri="{FF2B5EF4-FFF2-40B4-BE49-F238E27FC236}">
                <a16:creationId xmlns:a16="http://schemas.microsoft.com/office/drawing/2014/main" id="{624A946F-15A7-A144-BE75-73BC97B3E96B}"/>
              </a:ext>
            </a:extLst>
          </p:cNvPr>
          <p:cNvPicPr>
            <a:picLocks noChangeAspect="1"/>
          </p:cNvPicPr>
          <p:nvPr/>
        </p:nvPicPr>
        <p:blipFill rotWithShape="1">
          <a:blip r:embed="rId2"/>
          <a:srcRect r="1" b="4835"/>
          <a:stretch/>
        </p:blipFill>
        <p:spPr>
          <a:xfrm>
            <a:off x="-1" y="0"/>
            <a:ext cx="4334495" cy="6858000"/>
          </a:xfrm>
          <a:prstGeom prst="rect">
            <a:avLst/>
          </a:prstGeom>
        </p:spPr>
      </p:pic>
      <p:pic>
        <p:nvPicPr>
          <p:cNvPr id="32" name="Content Placeholder 4" descr="A person wearing a mask&#10;&#10;Description automatically generated">
            <a:extLst>
              <a:ext uri="{FF2B5EF4-FFF2-40B4-BE49-F238E27FC236}">
                <a16:creationId xmlns:a16="http://schemas.microsoft.com/office/drawing/2014/main" id="{E5FCFE93-0804-6E42-8CEE-59CA2CDEAD4C}"/>
              </a:ext>
            </a:extLst>
          </p:cNvPr>
          <p:cNvPicPr>
            <a:picLocks noChangeAspect="1"/>
          </p:cNvPicPr>
          <p:nvPr/>
        </p:nvPicPr>
        <p:blipFill rotWithShape="1">
          <a:blip r:embed="rId3"/>
          <a:srcRect r="12089"/>
          <a:stretch/>
        </p:blipFill>
        <p:spPr>
          <a:xfrm>
            <a:off x="7576457" y="-1"/>
            <a:ext cx="4615542" cy="6858000"/>
          </a:xfrm>
          <a:prstGeom prst="rect">
            <a:avLst/>
          </a:prstGeom>
        </p:spPr>
      </p:pic>
    </p:spTree>
    <p:extLst>
      <p:ext uri="{BB962C8B-B14F-4D97-AF65-F5344CB8AC3E}">
        <p14:creationId xmlns:p14="http://schemas.microsoft.com/office/powerpoint/2010/main" val="219518156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63F5877B-98C7-49DD-83AB-0F6F57CB6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taking a selfie&#10;&#10;Description automatically generated">
            <a:extLst>
              <a:ext uri="{FF2B5EF4-FFF2-40B4-BE49-F238E27FC236}">
                <a16:creationId xmlns:a16="http://schemas.microsoft.com/office/drawing/2014/main" id="{236AF144-171F-7E43-B5F4-9E99EA14833B}"/>
              </a:ext>
            </a:extLst>
          </p:cNvPr>
          <p:cNvPicPr>
            <a:picLocks noChangeAspect="1"/>
          </p:cNvPicPr>
          <p:nvPr/>
        </p:nvPicPr>
        <p:blipFill rotWithShape="1">
          <a:blip r:embed="rId2"/>
          <a:srcRect l="7060" r="1809"/>
          <a:stretch/>
        </p:blipFill>
        <p:spPr>
          <a:xfrm>
            <a:off x="7364078" y="-18"/>
            <a:ext cx="4827922" cy="6857999"/>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sp useBgFill="1">
        <p:nvSpPr>
          <p:cNvPr id="32" name="Freeform: Shape 31">
            <a:extLst>
              <a:ext uri="{FF2B5EF4-FFF2-40B4-BE49-F238E27FC236}">
                <a16:creationId xmlns:a16="http://schemas.microsoft.com/office/drawing/2014/main" id="{4EA91930-66BC-4C41-B4F5-C31EB216F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4" name="Freeform: Shape 33">
            <a:extLst>
              <a:ext uri="{FF2B5EF4-FFF2-40B4-BE49-F238E27FC236}">
                <a16:creationId xmlns:a16="http://schemas.microsoft.com/office/drawing/2014/main" id="{6313CF8F-B436-401E-9575-DE0F8E8B5B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DB0EBCE-981C-E542-B268-D52396155F24}"/>
              </a:ext>
            </a:extLst>
          </p:cNvPr>
          <p:cNvSpPr>
            <a:spLocks noGrp="1"/>
          </p:cNvSpPr>
          <p:nvPr>
            <p:ph type="title"/>
          </p:nvPr>
        </p:nvSpPr>
        <p:spPr>
          <a:xfrm>
            <a:off x="448056" y="681038"/>
            <a:ext cx="2804504" cy="1325563"/>
          </a:xfrm>
        </p:spPr>
        <p:txBody>
          <a:bodyPr vert="horz" lIns="91440" tIns="45720" rIns="91440" bIns="45720" rtlCol="0" anchor="ctr">
            <a:normAutofit/>
          </a:bodyPr>
          <a:lstStyle/>
          <a:p>
            <a:endParaRPr lang="en-US" sz="2800"/>
          </a:p>
        </p:txBody>
      </p:sp>
      <p:sp>
        <p:nvSpPr>
          <p:cNvPr id="36" name="Rectangle 35">
            <a:extLst>
              <a:ext uri="{FF2B5EF4-FFF2-40B4-BE49-F238E27FC236}">
                <a16:creationId xmlns:a16="http://schemas.microsoft.com/office/drawing/2014/main" id="{2A38CFE9-C30A-4551-ACCB-D5808FBC39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8" name="Rectangle 37">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ontent Placeholder 24">
            <a:extLst>
              <a:ext uri="{FF2B5EF4-FFF2-40B4-BE49-F238E27FC236}">
                <a16:creationId xmlns:a16="http://schemas.microsoft.com/office/drawing/2014/main" id="{E01E42EF-4106-4DA0-9416-6F5F226D6E3D}"/>
              </a:ext>
            </a:extLst>
          </p:cNvPr>
          <p:cNvSpPr>
            <a:spLocks noGrp="1"/>
          </p:cNvSpPr>
          <p:nvPr>
            <p:ph sz="quarter" idx="13"/>
          </p:nvPr>
        </p:nvSpPr>
        <p:spPr>
          <a:xfrm>
            <a:off x="448056" y="2258171"/>
            <a:ext cx="2804504" cy="3918792"/>
          </a:xfrm>
        </p:spPr>
        <p:txBody>
          <a:bodyPr>
            <a:normAutofit/>
          </a:bodyPr>
          <a:lstStyle/>
          <a:p>
            <a:endParaRPr lang="en-US" sz="1800"/>
          </a:p>
        </p:txBody>
      </p:sp>
    </p:spTree>
    <p:extLst>
      <p:ext uri="{BB962C8B-B14F-4D97-AF65-F5344CB8AC3E}">
        <p14:creationId xmlns:p14="http://schemas.microsoft.com/office/powerpoint/2010/main" val="337503471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63F5877B-98C7-49DD-83AB-0F6F57CB6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taking a selfie&#10;&#10;Description automatically generated">
            <a:extLst>
              <a:ext uri="{FF2B5EF4-FFF2-40B4-BE49-F238E27FC236}">
                <a16:creationId xmlns:a16="http://schemas.microsoft.com/office/drawing/2014/main" id="{236AF144-171F-7E43-B5F4-9E99EA14833B}"/>
              </a:ext>
            </a:extLst>
          </p:cNvPr>
          <p:cNvPicPr>
            <a:picLocks noChangeAspect="1"/>
          </p:cNvPicPr>
          <p:nvPr/>
        </p:nvPicPr>
        <p:blipFill rotWithShape="1">
          <a:blip r:embed="rId2"/>
          <a:srcRect l="7060" r="1809"/>
          <a:stretch/>
        </p:blipFill>
        <p:spPr>
          <a:xfrm>
            <a:off x="7364078" y="-18"/>
            <a:ext cx="4827922" cy="6857999"/>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pic>
        <p:nvPicPr>
          <p:cNvPr id="7" name="Content Placeholder 4">
            <a:extLst>
              <a:ext uri="{FF2B5EF4-FFF2-40B4-BE49-F238E27FC236}">
                <a16:creationId xmlns:a16="http://schemas.microsoft.com/office/drawing/2014/main" id="{D51B41C5-EAD7-9840-8515-9B51D59315B6}"/>
              </a:ext>
            </a:extLst>
          </p:cNvPr>
          <p:cNvPicPr>
            <a:picLocks noChangeAspect="1"/>
          </p:cNvPicPr>
          <p:nvPr/>
        </p:nvPicPr>
        <p:blipFill rotWithShape="1">
          <a:blip r:embed="rId3"/>
          <a:srcRect r="6258"/>
          <a:stretch/>
        </p:blipFill>
        <p:spPr>
          <a:xfrm>
            <a:off x="3119360" y="18"/>
            <a:ext cx="4966290" cy="6857999"/>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p:spPr>
      </p:pic>
      <p:sp useBgFill="1">
        <p:nvSpPr>
          <p:cNvPr id="32" name="Freeform: Shape 31">
            <a:extLst>
              <a:ext uri="{FF2B5EF4-FFF2-40B4-BE49-F238E27FC236}">
                <a16:creationId xmlns:a16="http://schemas.microsoft.com/office/drawing/2014/main" id="{4EA91930-66BC-4C41-B4F5-C31EB216F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4" name="Freeform: Shape 33">
            <a:extLst>
              <a:ext uri="{FF2B5EF4-FFF2-40B4-BE49-F238E27FC236}">
                <a16:creationId xmlns:a16="http://schemas.microsoft.com/office/drawing/2014/main" id="{6313CF8F-B436-401E-9575-DE0F8E8B5B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DB0EBCE-981C-E542-B268-D52396155F24}"/>
              </a:ext>
            </a:extLst>
          </p:cNvPr>
          <p:cNvSpPr>
            <a:spLocks noGrp="1"/>
          </p:cNvSpPr>
          <p:nvPr>
            <p:ph type="title"/>
          </p:nvPr>
        </p:nvSpPr>
        <p:spPr>
          <a:xfrm>
            <a:off x="448056" y="681038"/>
            <a:ext cx="2804504" cy="1325563"/>
          </a:xfrm>
        </p:spPr>
        <p:txBody>
          <a:bodyPr vert="horz" lIns="91440" tIns="45720" rIns="91440" bIns="45720" rtlCol="0" anchor="ctr">
            <a:normAutofit/>
          </a:bodyPr>
          <a:lstStyle/>
          <a:p>
            <a:endParaRPr lang="en-US" sz="2800"/>
          </a:p>
        </p:txBody>
      </p:sp>
      <p:sp>
        <p:nvSpPr>
          <p:cNvPr id="36" name="Rectangle 35">
            <a:extLst>
              <a:ext uri="{FF2B5EF4-FFF2-40B4-BE49-F238E27FC236}">
                <a16:creationId xmlns:a16="http://schemas.microsoft.com/office/drawing/2014/main" id="{2A38CFE9-C30A-4551-ACCB-D5808FBC39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8" name="Rectangle 37">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ontent Placeholder 24">
            <a:extLst>
              <a:ext uri="{FF2B5EF4-FFF2-40B4-BE49-F238E27FC236}">
                <a16:creationId xmlns:a16="http://schemas.microsoft.com/office/drawing/2014/main" id="{E01E42EF-4106-4DA0-9416-6F5F226D6E3D}"/>
              </a:ext>
            </a:extLst>
          </p:cNvPr>
          <p:cNvSpPr>
            <a:spLocks noGrp="1"/>
          </p:cNvSpPr>
          <p:nvPr>
            <p:ph sz="quarter" idx="13"/>
          </p:nvPr>
        </p:nvSpPr>
        <p:spPr>
          <a:xfrm>
            <a:off x="448056" y="2258171"/>
            <a:ext cx="2804504" cy="3918792"/>
          </a:xfrm>
        </p:spPr>
        <p:txBody>
          <a:bodyPr>
            <a:normAutofit/>
          </a:bodyPr>
          <a:lstStyle/>
          <a:p>
            <a:endParaRPr lang="en-US" sz="1800"/>
          </a:p>
        </p:txBody>
      </p:sp>
    </p:spTree>
    <p:extLst>
      <p:ext uri="{BB962C8B-B14F-4D97-AF65-F5344CB8AC3E}">
        <p14:creationId xmlns:p14="http://schemas.microsoft.com/office/powerpoint/2010/main" val="304451135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135FA909-3F24-448C-A8BC-7CF77F62F8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66" name="Content Placeholder 15365">
            <a:extLst>
              <a:ext uri="{FF2B5EF4-FFF2-40B4-BE49-F238E27FC236}">
                <a16:creationId xmlns:a16="http://schemas.microsoft.com/office/drawing/2014/main" id="{B7A007E8-17C2-4EA4-9B70-992A483E422E}"/>
              </a:ext>
            </a:extLst>
          </p:cNvPr>
          <p:cNvSpPr>
            <a:spLocks noGrp="1"/>
          </p:cNvSpPr>
          <p:nvPr>
            <p:ph idx="1"/>
          </p:nvPr>
        </p:nvSpPr>
        <p:spPr>
          <a:xfrm>
            <a:off x="783791" y="265473"/>
            <a:ext cx="6140449" cy="6223819"/>
          </a:xfrm>
        </p:spPr>
        <p:txBody>
          <a:bodyPr>
            <a:noAutofit/>
          </a:bodyPr>
          <a:lstStyle/>
          <a:p>
            <a:pPr marL="0" indent="0">
              <a:buNone/>
            </a:pPr>
            <a:r>
              <a:rPr lang="ru-RU" dirty="0">
                <a:solidFill>
                  <a:schemeClr val="bg1">
                    <a:alpha val="80000"/>
                  </a:schemeClr>
                </a:solidFill>
              </a:rPr>
              <a:t>Вы успешный руководитель, автор, спикер лагерных собраний с высокими идеалами – а ваш сын сидит на наркотиках. Его 15-летняя подружка беременна. Он бросает колледж. </a:t>
            </a:r>
            <a:endParaRPr lang="en-US" dirty="0">
              <a:solidFill>
                <a:schemeClr val="bg1">
                  <a:alpha val="80000"/>
                </a:schemeClr>
              </a:solidFill>
            </a:endParaRPr>
          </a:p>
          <a:p>
            <a:pPr marL="0" indent="0">
              <a:buNone/>
            </a:pPr>
            <a:r>
              <a:rPr lang="ru-RU" dirty="0">
                <a:solidFill>
                  <a:schemeClr val="bg1">
                    <a:alpha val="80000"/>
                  </a:schemeClr>
                </a:solidFill>
              </a:rPr>
              <a:t>Ваше сердце разрывается. Вы сделали всё, что полагается делать хорошим семьям. Ежедневные семейные богослужения. </a:t>
            </a:r>
            <a:r>
              <a:rPr lang="ru-RU" i="1" dirty="0">
                <a:solidFill>
                  <a:schemeClr val="bg1">
                    <a:alpha val="80000"/>
                  </a:schemeClr>
                </a:solidFill>
              </a:rPr>
              <a:t>Библейские истории</a:t>
            </a:r>
            <a:r>
              <a:rPr lang="ru-RU" dirty="0">
                <a:solidFill>
                  <a:schemeClr val="bg1">
                    <a:alpha val="80000"/>
                  </a:schemeClr>
                </a:solidFill>
              </a:rPr>
              <a:t> и </a:t>
            </a:r>
            <a:r>
              <a:rPr lang="ru-RU" i="1" dirty="0">
                <a:solidFill>
                  <a:schemeClr val="bg1">
                    <a:alpha val="80000"/>
                  </a:schemeClr>
                </a:solidFill>
              </a:rPr>
              <a:t>Сказки дядюшки Артура</a:t>
            </a:r>
            <a:r>
              <a:rPr lang="ru-RU" dirty="0">
                <a:solidFill>
                  <a:schemeClr val="bg1">
                    <a:alpha val="80000"/>
                  </a:schemeClr>
                </a:solidFill>
              </a:rPr>
              <a:t> на ночь.</a:t>
            </a:r>
          </a:p>
          <a:p>
            <a:pPr marL="0" indent="0">
              <a:buNone/>
            </a:pPr>
            <a:endParaRPr lang="en-US" dirty="0">
              <a:solidFill>
                <a:schemeClr val="bg1">
                  <a:alpha val="80000"/>
                </a:schemeClr>
              </a:solidFill>
            </a:endParaRPr>
          </a:p>
          <a:p>
            <a:pPr marL="0" indent="0">
              <a:buNone/>
            </a:pPr>
            <a:r>
              <a:rPr lang="ru-RU" dirty="0">
                <a:solidFill>
                  <a:schemeClr val="bg1">
                    <a:alpha val="80000"/>
                  </a:schemeClr>
                </a:solidFill>
              </a:rPr>
              <a:t>В какой момент Вы сделали что-то не так</a:t>
            </a:r>
            <a:r>
              <a:rPr lang="en-US" dirty="0">
                <a:solidFill>
                  <a:schemeClr val="bg1">
                    <a:alpha val="80000"/>
                  </a:schemeClr>
                </a:solidFill>
              </a:rPr>
              <a:t>?</a:t>
            </a:r>
          </a:p>
        </p:txBody>
      </p:sp>
      <p:pic>
        <p:nvPicPr>
          <p:cNvPr id="15362" name="Picture 2" descr="A person standing in front of a sign&#10;&#10;Description automatically generated">
            <a:extLst>
              <a:ext uri="{FF2B5EF4-FFF2-40B4-BE49-F238E27FC236}">
                <a16:creationId xmlns:a16="http://schemas.microsoft.com/office/drawing/2014/main" id="{C5419C3F-1702-E14F-AA12-799F995EA3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2247"/>
          <a:stretch/>
        </p:blipFill>
        <p:spPr bwMode="auto">
          <a:xfrm>
            <a:off x="7668829" y="-1"/>
            <a:ext cx="4543953" cy="6858002"/>
          </a:xfrm>
          <a:custGeom>
            <a:avLst/>
            <a:gdLst/>
            <a:ahLst/>
            <a:cxnLst/>
            <a:rect l="l" t="t" r="r" b="b"/>
            <a:pathLst>
              <a:path w="4543953" h="6858002">
                <a:moveTo>
                  <a:pt x="248638" y="6438981"/>
                </a:moveTo>
                <a:cubicBezTo>
                  <a:pt x="258140" y="6444077"/>
                  <a:pt x="265617" y="6451650"/>
                  <a:pt x="268569" y="6463841"/>
                </a:cubicBezTo>
                <a:lnTo>
                  <a:pt x="268572" y="6463849"/>
                </a:lnTo>
                <a:lnTo>
                  <a:pt x="279556" y="6508052"/>
                </a:lnTo>
                <a:lnTo>
                  <a:pt x="282367" y="6513012"/>
                </a:lnTo>
                <a:lnTo>
                  <a:pt x="284834" y="6521804"/>
                </a:lnTo>
                <a:lnTo>
                  <a:pt x="301172" y="6546195"/>
                </a:lnTo>
                <a:lnTo>
                  <a:pt x="301172" y="6546194"/>
                </a:lnTo>
                <a:lnTo>
                  <a:pt x="282367" y="6513012"/>
                </a:lnTo>
                <a:lnTo>
                  <a:pt x="268572" y="6463849"/>
                </a:lnTo>
                <a:lnTo>
                  <a:pt x="268569" y="6463840"/>
                </a:lnTo>
                <a:close/>
                <a:moveTo>
                  <a:pt x="332842" y="2836172"/>
                </a:moveTo>
                <a:lnTo>
                  <a:pt x="332842" y="2836173"/>
                </a:lnTo>
                <a:cubicBezTo>
                  <a:pt x="336914" y="2839983"/>
                  <a:pt x="340200" y="2844317"/>
                  <a:pt x="341533" y="2848794"/>
                </a:cubicBezTo>
                <a:cubicBezTo>
                  <a:pt x="348200" y="2870416"/>
                  <a:pt x="356392" y="2892181"/>
                  <a:pt x="361441" y="2914328"/>
                </a:cubicBezTo>
                <a:lnTo>
                  <a:pt x="366072" y="2947863"/>
                </a:lnTo>
                <a:lnTo>
                  <a:pt x="362488" y="2982148"/>
                </a:lnTo>
                <a:cubicBezTo>
                  <a:pt x="354392" y="3014153"/>
                  <a:pt x="350582" y="3045777"/>
                  <a:pt x="350796" y="3077401"/>
                </a:cubicBezTo>
                <a:lnTo>
                  <a:pt x="350796" y="3077402"/>
                </a:lnTo>
                <a:lnTo>
                  <a:pt x="350796" y="3077402"/>
                </a:lnTo>
                <a:cubicBezTo>
                  <a:pt x="351010" y="3109026"/>
                  <a:pt x="355249" y="3140650"/>
                  <a:pt x="363250" y="3172655"/>
                </a:cubicBezTo>
                <a:cubicBezTo>
                  <a:pt x="389159" y="3276481"/>
                  <a:pt x="416591" y="3380306"/>
                  <a:pt x="410877" y="3489468"/>
                </a:cubicBezTo>
                <a:cubicBezTo>
                  <a:pt x="409925" y="3507564"/>
                  <a:pt x="421546" y="3529091"/>
                  <a:pt x="432976" y="3544714"/>
                </a:cubicBezTo>
                <a:cubicBezTo>
                  <a:pt x="438406" y="3552191"/>
                  <a:pt x="442585" y="3557716"/>
                  <a:pt x="445520" y="3562321"/>
                </a:cubicBezTo>
                <a:lnTo>
                  <a:pt x="450598" y="3574408"/>
                </a:lnTo>
                <a:lnTo>
                  <a:pt x="448246" y="3587174"/>
                </a:lnTo>
                <a:cubicBezTo>
                  <a:pt x="446228" y="3592232"/>
                  <a:pt x="442978" y="3598435"/>
                  <a:pt x="438500" y="3606817"/>
                </a:cubicBezTo>
                <a:cubicBezTo>
                  <a:pt x="434118" y="3614819"/>
                  <a:pt x="431452" y="3624725"/>
                  <a:pt x="424974" y="3630632"/>
                </a:cubicBezTo>
                <a:cubicBezTo>
                  <a:pt x="408496" y="3645682"/>
                  <a:pt x="402257" y="3662494"/>
                  <a:pt x="400733" y="3680163"/>
                </a:cubicBezTo>
                <a:lnTo>
                  <a:pt x="400733" y="3680164"/>
                </a:lnTo>
                <a:lnTo>
                  <a:pt x="400733" y="3680164"/>
                </a:lnTo>
                <a:lnTo>
                  <a:pt x="404781" y="3734838"/>
                </a:lnTo>
                <a:lnTo>
                  <a:pt x="404399" y="3754652"/>
                </a:lnTo>
                <a:cubicBezTo>
                  <a:pt x="398399" y="3767130"/>
                  <a:pt x="396447" y="3778655"/>
                  <a:pt x="398042" y="3789776"/>
                </a:cubicBezTo>
                <a:lnTo>
                  <a:pt x="398042" y="3789776"/>
                </a:lnTo>
                <a:lnTo>
                  <a:pt x="398042" y="3789777"/>
                </a:lnTo>
                <a:cubicBezTo>
                  <a:pt x="399638" y="3800897"/>
                  <a:pt x="404781" y="3811614"/>
                  <a:pt x="412973" y="3822473"/>
                </a:cubicBezTo>
                <a:lnTo>
                  <a:pt x="427308" y="3852620"/>
                </a:lnTo>
                <a:lnTo>
                  <a:pt x="426528" y="3868764"/>
                </a:lnTo>
                <a:cubicBezTo>
                  <a:pt x="425070" y="3874229"/>
                  <a:pt x="422307" y="3879766"/>
                  <a:pt x="417925" y="3885338"/>
                </a:cubicBezTo>
                <a:cubicBezTo>
                  <a:pt x="398494" y="3910104"/>
                  <a:pt x="388302" y="3935727"/>
                  <a:pt x="386040" y="3962159"/>
                </a:cubicBezTo>
                <a:lnTo>
                  <a:pt x="386040" y="3962160"/>
                </a:lnTo>
                <a:lnTo>
                  <a:pt x="386040" y="3962160"/>
                </a:lnTo>
                <a:cubicBezTo>
                  <a:pt x="383778" y="3988593"/>
                  <a:pt x="389446" y="4015835"/>
                  <a:pt x="401733" y="4043840"/>
                </a:cubicBezTo>
                <a:lnTo>
                  <a:pt x="416855" y="4103826"/>
                </a:lnTo>
                <a:lnTo>
                  <a:pt x="414887" y="4134256"/>
                </a:lnTo>
                <a:cubicBezTo>
                  <a:pt x="413045" y="4144498"/>
                  <a:pt x="409973" y="4154857"/>
                  <a:pt x="405543" y="4165383"/>
                </a:cubicBezTo>
                <a:cubicBezTo>
                  <a:pt x="402114" y="4173480"/>
                  <a:pt x="401543" y="4182767"/>
                  <a:pt x="401638" y="4192387"/>
                </a:cubicBezTo>
                <a:lnTo>
                  <a:pt x="401638" y="4192388"/>
                </a:lnTo>
                <a:lnTo>
                  <a:pt x="401638" y="4192388"/>
                </a:lnTo>
                <a:lnTo>
                  <a:pt x="401733" y="4221391"/>
                </a:lnTo>
                <a:lnTo>
                  <a:pt x="396017" y="4253014"/>
                </a:lnTo>
                <a:cubicBezTo>
                  <a:pt x="383824" y="4277401"/>
                  <a:pt x="368204" y="4300070"/>
                  <a:pt x="356201" y="4324645"/>
                </a:cubicBezTo>
                <a:cubicBezTo>
                  <a:pt x="350487" y="4336457"/>
                  <a:pt x="347439" y="4350554"/>
                  <a:pt x="347247" y="4363890"/>
                </a:cubicBezTo>
                <a:lnTo>
                  <a:pt x="347247" y="4363891"/>
                </a:lnTo>
                <a:lnTo>
                  <a:pt x="347247" y="4363891"/>
                </a:lnTo>
                <a:cubicBezTo>
                  <a:pt x="346295" y="4403326"/>
                  <a:pt x="346295" y="4442762"/>
                  <a:pt x="348009" y="4482005"/>
                </a:cubicBezTo>
                <a:cubicBezTo>
                  <a:pt x="350677" y="4546777"/>
                  <a:pt x="351249" y="4612501"/>
                  <a:pt x="408019" y="4659175"/>
                </a:cubicBezTo>
                <a:cubicBezTo>
                  <a:pt x="412591" y="4662987"/>
                  <a:pt x="415259" y="4671177"/>
                  <a:pt x="416021" y="4677656"/>
                </a:cubicBezTo>
                <a:cubicBezTo>
                  <a:pt x="419640" y="4707565"/>
                  <a:pt x="420022" y="4738236"/>
                  <a:pt x="425928" y="4767765"/>
                </a:cubicBezTo>
                <a:lnTo>
                  <a:pt x="427237" y="4800483"/>
                </a:lnTo>
                <a:lnTo>
                  <a:pt x="412401" y="4828916"/>
                </a:lnTo>
                <a:cubicBezTo>
                  <a:pt x="395828" y="4846490"/>
                  <a:pt x="384397" y="4866958"/>
                  <a:pt x="382691" y="4889275"/>
                </a:cubicBezTo>
                <a:lnTo>
                  <a:pt x="382691" y="4889275"/>
                </a:lnTo>
                <a:lnTo>
                  <a:pt x="382691" y="4889276"/>
                </a:lnTo>
                <a:cubicBezTo>
                  <a:pt x="382122" y="4896714"/>
                  <a:pt x="382634" y="4904358"/>
                  <a:pt x="384396" y="4912169"/>
                </a:cubicBezTo>
                <a:lnTo>
                  <a:pt x="385799" y="4933805"/>
                </a:lnTo>
                <a:lnTo>
                  <a:pt x="381039" y="4952673"/>
                </a:lnTo>
                <a:cubicBezTo>
                  <a:pt x="376253" y="4964604"/>
                  <a:pt x="368680" y="4975511"/>
                  <a:pt x="360964" y="4987037"/>
                </a:cubicBezTo>
                <a:cubicBezTo>
                  <a:pt x="349725" y="5003801"/>
                  <a:pt x="335627" y="5022852"/>
                  <a:pt x="334485" y="5041521"/>
                </a:cubicBezTo>
                <a:cubicBezTo>
                  <a:pt x="332628" y="5073241"/>
                  <a:pt x="310088" y="5101639"/>
                  <a:pt x="308337" y="5133224"/>
                </a:cubicBezTo>
                <a:lnTo>
                  <a:pt x="308337" y="5133225"/>
                </a:lnTo>
                <a:lnTo>
                  <a:pt x="308337" y="5133225"/>
                </a:lnTo>
                <a:lnTo>
                  <a:pt x="315052" y="5166114"/>
                </a:lnTo>
                <a:lnTo>
                  <a:pt x="314362" y="5172090"/>
                </a:lnTo>
                <a:cubicBezTo>
                  <a:pt x="313481" y="5174400"/>
                  <a:pt x="312290" y="5176876"/>
                  <a:pt x="311814" y="5179067"/>
                </a:cubicBezTo>
                <a:lnTo>
                  <a:pt x="311814" y="5179068"/>
                </a:lnTo>
                <a:lnTo>
                  <a:pt x="311814" y="5179068"/>
                </a:lnTo>
                <a:cubicBezTo>
                  <a:pt x="304574" y="5214122"/>
                  <a:pt x="311624" y="5247079"/>
                  <a:pt x="335437" y="5272797"/>
                </a:cubicBezTo>
                <a:cubicBezTo>
                  <a:pt x="350964" y="5289657"/>
                  <a:pt x="359489" y="5307422"/>
                  <a:pt x="362870" y="5326163"/>
                </a:cubicBezTo>
                <a:lnTo>
                  <a:pt x="364317" y="5355014"/>
                </a:lnTo>
                <a:lnTo>
                  <a:pt x="359440" y="5385384"/>
                </a:lnTo>
                <a:cubicBezTo>
                  <a:pt x="356201" y="5398721"/>
                  <a:pt x="353915" y="5412057"/>
                  <a:pt x="351249" y="5425582"/>
                </a:cubicBezTo>
                <a:cubicBezTo>
                  <a:pt x="347439" y="5443870"/>
                  <a:pt x="343437" y="5462351"/>
                  <a:pt x="339627" y="5480637"/>
                </a:cubicBezTo>
                <a:cubicBezTo>
                  <a:pt x="337722" y="5489497"/>
                  <a:pt x="335151" y="5498832"/>
                  <a:pt x="335103" y="5507667"/>
                </a:cubicBezTo>
                <a:lnTo>
                  <a:pt x="335103" y="5507668"/>
                </a:lnTo>
                <a:lnTo>
                  <a:pt x="335103" y="5507668"/>
                </a:lnTo>
                <a:cubicBezTo>
                  <a:pt x="335056" y="5516503"/>
                  <a:pt x="337532" y="5524837"/>
                  <a:pt x="345723" y="5531694"/>
                </a:cubicBezTo>
                <a:lnTo>
                  <a:pt x="355869" y="5547578"/>
                </a:lnTo>
                <a:lnTo>
                  <a:pt x="346295" y="5562746"/>
                </a:lnTo>
                <a:cubicBezTo>
                  <a:pt x="303622" y="5600467"/>
                  <a:pt x="276951" y="5646189"/>
                  <a:pt x="275047" y="5704483"/>
                </a:cubicBezTo>
                <a:cubicBezTo>
                  <a:pt x="274665" y="5716485"/>
                  <a:pt x="271999" y="5728678"/>
                  <a:pt x="269141" y="5740488"/>
                </a:cubicBezTo>
                <a:cubicBezTo>
                  <a:pt x="267426" y="5747728"/>
                  <a:pt x="265520" y="5756493"/>
                  <a:pt x="260376" y="5760873"/>
                </a:cubicBezTo>
                <a:cubicBezTo>
                  <a:pt x="221133" y="5794974"/>
                  <a:pt x="193890" y="5837457"/>
                  <a:pt x="171981" y="5883751"/>
                </a:cubicBezTo>
                <a:cubicBezTo>
                  <a:pt x="164171" y="5900323"/>
                  <a:pt x="156361" y="5918042"/>
                  <a:pt x="154075" y="5935949"/>
                </a:cubicBezTo>
                <a:lnTo>
                  <a:pt x="154075" y="5935950"/>
                </a:lnTo>
                <a:lnTo>
                  <a:pt x="154075" y="5935950"/>
                </a:lnTo>
                <a:cubicBezTo>
                  <a:pt x="151789" y="5954618"/>
                  <a:pt x="155599" y="5974241"/>
                  <a:pt x="157695" y="5993292"/>
                </a:cubicBezTo>
                <a:cubicBezTo>
                  <a:pt x="158837" y="6004532"/>
                  <a:pt x="158647" y="6017486"/>
                  <a:pt x="164171" y="6026441"/>
                </a:cubicBezTo>
                <a:cubicBezTo>
                  <a:pt x="181508" y="6054826"/>
                  <a:pt x="200176" y="6082259"/>
                  <a:pt x="220371" y="6108739"/>
                </a:cubicBezTo>
                <a:lnTo>
                  <a:pt x="234064" y="6133315"/>
                </a:lnTo>
                <a:lnTo>
                  <a:pt x="230364" y="6143190"/>
                </a:lnTo>
                <a:cubicBezTo>
                  <a:pt x="227813" y="6146732"/>
                  <a:pt x="223895" y="6150697"/>
                  <a:pt x="218465" y="6155602"/>
                </a:cubicBezTo>
                <a:cubicBezTo>
                  <a:pt x="196176" y="6175797"/>
                  <a:pt x="184556" y="6200944"/>
                  <a:pt x="179794" y="6228756"/>
                </a:cubicBezTo>
                <a:cubicBezTo>
                  <a:pt x="172363" y="6272764"/>
                  <a:pt x="166077" y="6317151"/>
                  <a:pt x="162457" y="6361539"/>
                </a:cubicBezTo>
                <a:lnTo>
                  <a:pt x="162457" y="6361540"/>
                </a:lnTo>
                <a:lnTo>
                  <a:pt x="162457" y="6361540"/>
                </a:lnTo>
                <a:lnTo>
                  <a:pt x="162684" y="6365557"/>
                </a:lnTo>
                <a:lnTo>
                  <a:pt x="163946" y="6387910"/>
                </a:lnTo>
                <a:lnTo>
                  <a:pt x="166047" y="6392243"/>
                </a:lnTo>
                <a:lnTo>
                  <a:pt x="173364" y="6407333"/>
                </a:lnTo>
                <a:lnTo>
                  <a:pt x="173364" y="6407332"/>
                </a:lnTo>
                <a:lnTo>
                  <a:pt x="166047" y="6392243"/>
                </a:lnTo>
                <a:lnTo>
                  <a:pt x="163946" y="6387910"/>
                </a:lnTo>
                <a:lnTo>
                  <a:pt x="162684" y="6365557"/>
                </a:lnTo>
                <a:lnTo>
                  <a:pt x="162457" y="6361540"/>
                </a:lnTo>
                <a:lnTo>
                  <a:pt x="179794" y="6228757"/>
                </a:lnTo>
                <a:cubicBezTo>
                  <a:pt x="184556" y="6200945"/>
                  <a:pt x="196176" y="6175798"/>
                  <a:pt x="218465" y="6155603"/>
                </a:cubicBezTo>
                <a:cubicBezTo>
                  <a:pt x="229325" y="6145793"/>
                  <a:pt x="234135" y="6139745"/>
                  <a:pt x="234064" y="6133315"/>
                </a:cubicBezTo>
                <a:lnTo>
                  <a:pt x="234064" y="6133315"/>
                </a:lnTo>
                <a:lnTo>
                  <a:pt x="234064" y="6133314"/>
                </a:lnTo>
                <a:cubicBezTo>
                  <a:pt x="233993" y="6126884"/>
                  <a:pt x="229039" y="6120074"/>
                  <a:pt x="220371" y="6108738"/>
                </a:cubicBezTo>
                <a:cubicBezTo>
                  <a:pt x="200176" y="6082258"/>
                  <a:pt x="181508" y="6054825"/>
                  <a:pt x="164171" y="6026440"/>
                </a:cubicBezTo>
                <a:cubicBezTo>
                  <a:pt x="158647" y="6017485"/>
                  <a:pt x="158837" y="6004531"/>
                  <a:pt x="157695" y="5993291"/>
                </a:cubicBezTo>
                <a:cubicBezTo>
                  <a:pt x="156647" y="5983766"/>
                  <a:pt x="155171" y="5974097"/>
                  <a:pt x="154242" y="5964477"/>
                </a:cubicBezTo>
                <a:lnTo>
                  <a:pt x="154075" y="5935950"/>
                </a:lnTo>
                <a:lnTo>
                  <a:pt x="160957" y="5909351"/>
                </a:lnTo>
                <a:cubicBezTo>
                  <a:pt x="164171" y="5900611"/>
                  <a:pt x="168076" y="5892038"/>
                  <a:pt x="171981" y="5883752"/>
                </a:cubicBezTo>
                <a:cubicBezTo>
                  <a:pt x="193890" y="5837458"/>
                  <a:pt x="221133" y="5794975"/>
                  <a:pt x="260376" y="5760874"/>
                </a:cubicBezTo>
                <a:cubicBezTo>
                  <a:pt x="265520" y="5756494"/>
                  <a:pt x="267426" y="5747729"/>
                  <a:pt x="269141" y="5740489"/>
                </a:cubicBezTo>
                <a:cubicBezTo>
                  <a:pt x="271999" y="5728679"/>
                  <a:pt x="274665" y="5716486"/>
                  <a:pt x="275047" y="5704484"/>
                </a:cubicBezTo>
                <a:cubicBezTo>
                  <a:pt x="276951" y="5646190"/>
                  <a:pt x="303622" y="5600468"/>
                  <a:pt x="346295" y="5562747"/>
                </a:cubicBezTo>
                <a:cubicBezTo>
                  <a:pt x="352392" y="5557318"/>
                  <a:pt x="355774" y="5552508"/>
                  <a:pt x="355869" y="5547579"/>
                </a:cubicBezTo>
                <a:lnTo>
                  <a:pt x="355869" y="5547578"/>
                </a:lnTo>
                <a:lnTo>
                  <a:pt x="355869" y="5547578"/>
                </a:lnTo>
                <a:cubicBezTo>
                  <a:pt x="355964" y="5542649"/>
                  <a:pt x="352773" y="5537600"/>
                  <a:pt x="345723" y="5531693"/>
                </a:cubicBezTo>
                <a:cubicBezTo>
                  <a:pt x="341628" y="5528265"/>
                  <a:pt x="338961" y="5524467"/>
                  <a:pt x="337324" y="5520422"/>
                </a:cubicBezTo>
                <a:lnTo>
                  <a:pt x="335103" y="5507668"/>
                </a:lnTo>
                <a:lnTo>
                  <a:pt x="339627" y="5480638"/>
                </a:lnTo>
                <a:cubicBezTo>
                  <a:pt x="343437" y="5462352"/>
                  <a:pt x="347439" y="5443871"/>
                  <a:pt x="351249" y="5425583"/>
                </a:cubicBezTo>
                <a:cubicBezTo>
                  <a:pt x="353915" y="5412058"/>
                  <a:pt x="356201" y="5398722"/>
                  <a:pt x="359440" y="5385385"/>
                </a:cubicBezTo>
                <a:cubicBezTo>
                  <a:pt x="361965" y="5375003"/>
                  <a:pt x="363668" y="5364883"/>
                  <a:pt x="364317" y="5355015"/>
                </a:cubicBezTo>
                <a:lnTo>
                  <a:pt x="364317" y="5355014"/>
                </a:lnTo>
                <a:lnTo>
                  <a:pt x="364317" y="5355014"/>
                </a:lnTo>
                <a:cubicBezTo>
                  <a:pt x="366264" y="5325412"/>
                  <a:pt x="358727" y="5298086"/>
                  <a:pt x="335437" y="5272796"/>
                </a:cubicBezTo>
                <a:cubicBezTo>
                  <a:pt x="323531" y="5259937"/>
                  <a:pt x="315815" y="5245269"/>
                  <a:pt x="311981" y="5229433"/>
                </a:cubicBezTo>
                <a:lnTo>
                  <a:pt x="311814" y="5179068"/>
                </a:lnTo>
                <a:lnTo>
                  <a:pt x="314362" y="5172091"/>
                </a:lnTo>
                <a:cubicBezTo>
                  <a:pt x="315243" y="5169781"/>
                  <a:pt x="315814" y="5167638"/>
                  <a:pt x="315052" y="5166114"/>
                </a:cubicBezTo>
                <a:lnTo>
                  <a:pt x="315052" y="5166114"/>
                </a:lnTo>
                <a:lnTo>
                  <a:pt x="315052" y="5166113"/>
                </a:lnTo>
                <a:lnTo>
                  <a:pt x="308337" y="5133225"/>
                </a:lnTo>
                <a:lnTo>
                  <a:pt x="315482" y="5102461"/>
                </a:lnTo>
                <a:cubicBezTo>
                  <a:pt x="322817" y="5082339"/>
                  <a:pt x="333247" y="5062669"/>
                  <a:pt x="334485" y="5041522"/>
                </a:cubicBezTo>
                <a:cubicBezTo>
                  <a:pt x="335627" y="5022853"/>
                  <a:pt x="349725" y="5003802"/>
                  <a:pt x="360964" y="4987038"/>
                </a:cubicBezTo>
                <a:cubicBezTo>
                  <a:pt x="372538" y="4969748"/>
                  <a:pt x="383790" y="4953853"/>
                  <a:pt x="385799" y="4933805"/>
                </a:cubicBezTo>
                <a:lnTo>
                  <a:pt x="385799" y="4933805"/>
                </a:lnTo>
                <a:lnTo>
                  <a:pt x="385799" y="4933805"/>
                </a:lnTo>
                <a:cubicBezTo>
                  <a:pt x="386468" y="4927122"/>
                  <a:pt x="386111" y="4919979"/>
                  <a:pt x="384396" y="4912168"/>
                </a:cubicBezTo>
                <a:lnTo>
                  <a:pt x="382691" y="4889275"/>
                </a:lnTo>
                <a:lnTo>
                  <a:pt x="387469" y="4867614"/>
                </a:lnTo>
                <a:cubicBezTo>
                  <a:pt x="392589" y="4853636"/>
                  <a:pt x="401352" y="4840633"/>
                  <a:pt x="412401" y="4828917"/>
                </a:cubicBezTo>
                <a:cubicBezTo>
                  <a:pt x="420784" y="4819964"/>
                  <a:pt x="425356" y="4810581"/>
                  <a:pt x="427237" y="4800484"/>
                </a:cubicBezTo>
                <a:lnTo>
                  <a:pt x="427237" y="4800483"/>
                </a:lnTo>
                <a:lnTo>
                  <a:pt x="427237" y="4800483"/>
                </a:lnTo>
                <a:cubicBezTo>
                  <a:pt x="429119" y="4790386"/>
                  <a:pt x="428309" y="4779575"/>
                  <a:pt x="425928" y="4767764"/>
                </a:cubicBezTo>
                <a:cubicBezTo>
                  <a:pt x="420022" y="4738235"/>
                  <a:pt x="419640" y="4707564"/>
                  <a:pt x="416021" y="4677655"/>
                </a:cubicBezTo>
                <a:cubicBezTo>
                  <a:pt x="415259" y="4671176"/>
                  <a:pt x="412591" y="4662986"/>
                  <a:pt x="408019" y="4659174"/>
                </a:cubicBezTo>
                <a:cubicBezTo>
                  <a:pt x="351249" y="4612500"/>
                  <a:pt x="350677" y="4546776"/>
                  <a:pt x="348009" y="4482004"/>
                </a:cubicBezTo>
                <a:lnTo>
                  <a:pt x="347247" y="4363891"/>
                </a:lnTo>
                <a:lnTo>
                  <a:pt x="356201" y="4324646"/>
                </a:lnTo>
                <a:cubicBezTo>
                  <a:pt x="368204" y="4300071"/>
                  <a:pt x="383824" y="4277402"/>
                  <a:pt x="396017" y="4253015"/>
                </a:cubicBezTo>
                <a:cubicBezTo>
                  <a:pt x="400781" y="4243873"/>
                  <a:pt x="400971" y="4232061"/>
                  <a:pt x="401733" y="4221392"/>
                </a:cubicBezTo>
                <a:lnTo>
                  <a:pt x="401733" y="4221391"/>
                </a:lnTo>
                <a:lnTo>
                  <a:pt x="401733" y="4221391"/>
                </a:lnTo>
                <a:lnTo>
                  <a:pt x="401638" y="4192388"/>
                </a:lnTo>
                <a:lnTo>
                  <a:pt x="405543" y="4165384"/>
                </a:lnTo>
                <a:cubicBezTo>
                  <a:pt x="414402" y="4144333"/>
                  <a:pt x="417831" y="4123948"/>
                  <a:pt x="416855" y="4103826"/>
                </a:cubicBezTo>
                <a:lnTo>
                  <a:pt x="416855" y="4103826"/>
                </a:lnTo>
                <a:lnTo>
                  <a:pt x="416855" y="4103825"/>
                </a:lnTo>
                <a:cubicBezTo>
                  <a:pt x="415879" y="4083702"/>
                  <a:pt x="410497" y="4063842"/>
                  <a:pt x="401733" y="4043839"/>
                </a:cubicBezTo>
                <a:cubicBezTo>
                  <a:pt x="395590" y="4029837"/>
                  <a:pt x="391101" y="4016025"/>
                  <a:pt x="388431" y="4002410"/>
                </a:cubicBezTo>
                <a:lnTo>
                  <a:pt x="386040" y="3962160"/>
                </a:lnTo>
                <a:lnTo>
                  <a:pt x="395544" y="3923125"/>
                </a:lnTo>
                <a:cubicBezTo>
                  <a:pt x="400804" y="3910319"/>
                  <a:pt x="408210" y="3897722"/>
                  <a:pt x="417925" y="3885339"/>
                </a:cubicBezTo>
                <a:cubicBezTo>
                  <a:pt x="426689" y="3874195"/>
                  <a:pt x="428975" y="3863193"/>
                  <a:pt x="427308" y="3852620"/>
                </a:cubicBezTo>
                <a:lnTo>
                  <a:pt x="427308" y="3852620"/>
                </a:lnTo>
                <a:lnTo>
                  <a:pt x="427308" y="3852619"/>
                </a:lnTo>
                <a:cubicBezTo>
                  <a:pt x="425642" y="3842046"/>
                  <a:pt x="420022" y="3831902"/>
                  <a:pt x="412973" y="3822472"/>
                </a:cubicBezTo>
                <a:lnTo>
                  <a:pt x="398042" y="3789776"/>
                </a:lnTo>
                <a:lnTo>
                  <a:pt x="404399" y="3754653"/>
                </a:lnTo>
                <a:cubicBezTo>
                  <a:pt x="407067" y="3749126"/>
                  <a:pt x="405733" y="3741316"/>
                  <a:pt x="404781" y="3734838"/>
                </a:cubicBezTo>
                <a:lnTo>
                  <a:pt x="404781" y="3734838"/>
                </a:lnTo>
                <a:lnTo>
                  <a:pt x="404781" y="3734837"/>
                </a:lnTo>
                <a:lnTo>
                  <a:pt x="400733" y="3680164"/>
                </a:lnTo>
                <a:lnTo>
                  <a:pt x="407246" y="3654416"/>
                </a:lnTo>
                <a:cubicBezTo>
                  <a:pt x="411056" y="3646123"/>
                  <a:pt x="416735" y="3638158"/>
                  <a:pt x="424974" y="3630633"/>
                </a:cubicBezTo>
                <a:cubicBezTo>
                  <a:pt x="431452" y="3624726"/>
                  <a:pt x="434118" y="3614820"/>
                  <a:pt x="438500" y="3606818"/>
                </a:cubicBezTo>
                <a:cubicBezTo>
                  <a:pt x="447455" y="3590054"/>
                  <a:pt x="451503" y="3582005"/>
                  <a:pt x="450598" y="3574409"/>
                </a:cubicBezTo>
                <a:lnTo>
                  <a:pt x="450598" y="3574408"/>
                </a:lnTo>
                <a:lnTo>
                  <a:pt x="450598" y="3574408"/>
                </a:lnTo>
                <a:cubicBezTo>
                  <a:pt x="449693" y="3566811"/>
                  <a:pt x="443835" y="3559668"/>
                  <a:pt x="432976" y="3544713"/>
                </a:cubicBezTo>
                <a:cubicBezTo>
                  <a:pt x="421546" y="3529090"/>
                  <a:pt x="409925" y="3507563"/>
                  <a:pt x="410877" y="3489467"/>
                </a:cubicBezTo>
                <a:cubicBezTo>
                  <a:pt x="416591" y="3380305"/>
                  <a:pt x="389159" y="3276480"/>
                  <a:pt x="363250" y="3172654"/>
                </a:cubicBezTo>
                <a:lnTo>
                  <a:pt x="350796" y="3077402"/>
                </a:lnTo>
                <a:lnTo>
                  <a:pt x="362488" y="2982149"/>
                </a:lnTo>
                <a:cubicBezTo>
                  <a:pt x="365441" y="2970576"/>
                  <a:pt x="366442" y="2959157"/>
                  <a:pt x="366072" y="2947863"/>
                </a:cubicBezTo>
                <a:lnTo>
                  <a:pt x="366072" y="2947863"/>
                </a:lnTo>
                <a:lnTo>
                  <a:pt x="366072" y="2947862"/>
                </a:lnTo>
                <a:cubicBezTo>
                  <a:pt x="364965" y="2913982"/>
                  <a:pt x="351534" y="2881226"/>
                  <a:pt x="341533" y="2848793"/>
                </a:cubicBezTo>
                <a:close/>
                <a:moveTo>
                  <a:pt x="817328" y="1508458"/>
                </a:moveTo>
                <a:lnTo>
                  <a:pt x="845421" y="1596213"/>
                </a:lnTo>
                <a:cubicBezTo>
                  <a:pt x="847898" y="1604978"/>
                  <a:pt x="846373" y="1615836"/>
                  <a:pt x="843517" y="1624980"/>
                </a:cubicBezTo>
                <a:cubicBezTo>
                  <a:pt x="833801" y="1656223"/>
                  <a:pt x="809415" y="1676036"/>
                  <a:pt x="786935" y="1697753"/>
                </a:cubicBezTo>
                <a:cubicBezTo>
                  <a:pt x="777029" y="1707279"/>
                  <a:pt x="769981" y="1720423"/>
                  <a:pt x="764267" y="1733188"/>
                </a:cubicBezTo>
                <a:cubicBezTo>
                  <a:pt x="749595" y="1766335"/>
                  <a:pt x="736452" y="1800246"/>
                  <a:pt x="722546" y="1833775"/>
                </a:cubicBezTo>
                <a:cubicBezTo>
                  <a:pt x="721212" y="1837013"/>
                  <a:pt x="717783" y="1839679"/>
                  <a:pt x="714925" y="1842158"/>
                </a:cubicBezTo>
                <a:cubicBezTo>
                  <a:pt x="684824" y="1866922"/>
                  <a:pt x="654535" y="1891497"/>
                  <a:pt x="624434" y="1916454"/>
                </a:cubicBezTo>
                <a:cubicBezTo>
                  <a:pt x="618720" y="1921216"/>
                  <a:pt x="614528" y="1928076"/>
                  <a:pt x="609004" y="1933219"/>
                </a:cubicBezTo>
                <a:cubicBezTo>
                  <a:pt x="601384" y="1940459"/>
                  <a:pt x="594143" y="1949603"/>
                  <a:pt x="584999" y="1953413"/>
                </a:cubicBezTo>
                <a:cubicBezTo>
                  <a:pt x="556234" y="1965224"/>
                  <a:pt x="543850" y="1987894"/>
                  <a:pt x="538516" y="2016469"/>
                </a:cubicBezTo>
                <a:cubicBezTo>
                  <a:pt x="533563" y="2042570"/>
                  <a:pt x="529371" y="2068669"/>
                  <a:pt x="523657" y="2094578"/>
                </a:cubicBezTo>
                <a:cubicBezTo>
                  <a:pt x="516799" y="2126201"/>
                  <a:pt x="509369" y="2157636"/>
                  <a:pt x="500986" y="2188879"/>
                </a:cubicBezTo>
                <a:cubicBezTo>
                  <a:pt x="497366" y="2202404"/>
                  <a:pt x="493176" y="2216692"/>
                  <a:pt x="485746" y="2228314"/>
                </a:cubicBezTo>
                <a:cubicBezTo>
                  <a:pt x="465171" y="2260890"/>
                  <a:pt x="451265" y="2295753"/>
                  <a:pt x="456789" y="2334044"/>
                </a:cubicBezTo>
                <a:cubicBezTo>
                  <a:pt x="461171" y="2364715"/>
                  <a:pt x="449931" y="2390434"/>
                  <a:pt x="432404" y="2409485"/>
                </a:cubicBezTo>
                <a:cubicBezTo>
                  <a:pt x="416497" y="2426822"/>
                  <a:pt x="410353" y="2444777"/>
                  <a:pt x="409472" y="2463017"/>
                </a:cubicBezTo>
                <a:lnTo>
                  <a:pt x="409472" y="2463018"/>
                </a:lnTo>
                <a:lnTo>
                  <a:pt x="409472" y="2463018"/>
                </a:lnTo>
                <a:cubicBezTo>
                  <a:pt x="408591" y="2481259"/>
                  <a:pt x="412972" y="2499786"/>
                  <a:pt x="418115" y="2518265"/>
                </a:cubicBezTo>
                <a:lnTo>
                  <a:pt x="421759" y="2545007"/>
                </a:lnTo>
                <a:lnTo>
                  <a:pt x="417545" y="2571034"/>
                </a:lnTo>
                <a:cubicBezTo>
                  <a:pt x="405543" y="2612945"/>
                  <a:pt x="372966" y="2640950"/>
                  <a:pt x="344391" y="2668001"/>
                </a:cubicBezTo>
                <a:cubicBezTo>
                  <a:pt x="320006" y="2691054"/>
                  <a:pt x="306290" y="2716963"/>
                  <a:pt x="296001" y="2745348"/>
                </a:cubicBezTo>
                <a:lnTo>
                  <a:pt x="296001" y="2745352"/>
                </a:lnTo>
                <a:lnTo>
                  <a:pt x="289670" y="2770758"/>
                </a:lnTo>
                <a:lnTo>
                  <a:pt x="290080" y="2778006"/>
                </a:lnTo>
                <a:lnTo>
                  <a:pt x="289301" y="2782305"/>
                </a:lnTo>
                <a:lnTo>
                  <a:pt x="290501" y="2785440"/>
                </a:lnTo>
                <a:lnTo>
                  <a:pt x="290929" y="2793023"/>
                </a:lnTo>
                <a:lnTo>
                  <a:pt x="300579" y="2811780"/>
                </a:lnTo>
                <a:lnTo>
                  <a:pt x="300582" y="2811787"/>
                </a:lnTo>
                <a:lnTo>
                  <a:pt x="300583" y="2811787"/>
                </a:lnTo>
                <a:lnTo>
                  <a:pt x="300579" y="2811780"/>
                </a:lnTo>
                <a:lnTo>
                  <a:pt x="290501" y="2785440"/>
                </a:lnTo>
                <a:lnTo>
                  <a:pt x="290080" y="2778006"/>
                </a:lnTo>
                <a:lnTo>
                  <a:pt x="296001" y="2745352"/>
                </a:lnTo>
                <a:lnTo>
                  <a:pt x="296001" y="2745349"/>
                </a:lnTo>
                <a:cubicBezTo>
                  <a:pt x="306290" y="2716964"/>
                  <a:pt x="320006" y="2691055"/>
                  <a:pt x="344391" y="2668002"/>
                </a:cubicBezTo>
                <a:cubicBezTo>
                  <a:pt x="372966" y="2640951"/>
                  <a:pt x="405543" y="2612946"/>
                  <a:pt x="417545" y="2571035"/>
                </a:cubicBezTo>
                <a:cubicBezTo>
                  <a:pt x="420117" y="2561986"/>
                  <a:pt x="421593" y="2553556"/>
                  <a:pt x="421760" y="2545007"/>
                </a:cubicBezTo>
                <a:lnTo>
                  <a:pt x="421759" y="2545007"/>
                </a:lnTo>
                <a:lnTo>
                  <a:pt x="421760" y="2545006"/>
                </a:lnTo>
                <a:cubicBezTo>
                  <a:pt x="421926" y="2536457"/>
                  <a:pt x="420783" y="2527790"/>
                  <a:pt x="418115" y="2518264"/>
                </a:cubicBezTo>
                <a:cubicBezTo>
                  <a:pt x="415544" y="2509025"/>
                  <a:pt x="413163" y="2499773"/>
                  <a:pt x="411535" y="2490551"/>
                </a:cubicBezTo>
                <a:lnTo>
                  <a:pt x="409472" y="2463018"/>
                </a:lnTo>
                <a:lnTo>
                  <a:pt x="415303" y="2435913"/>
                </a:lnTo>
                <a:cubicBezTo>
                  <a:pt x="418938" y="2426977"/>
                  <a:pt x="424451" y="2418154"/>
                  <a:pt x="432404" y="2409486"/>
                </a:cubicBezTo>
                <a:cubicBezTo>
                  <a:pt x="449931" y="2390435"/>
                  <a:pt x="461171" y="2364716"/>
                  <a:pt x="456789" y="2334045"/>
                </a:cubicBezTo>
                <a:cubicBezTo>
                  <a:pt x="451265" y="2295754"/>
                  <a:pt x="465171" y="2260891"/>
                  <a:pt x="485746" y="2228315"/>
                </a:cubicBezTo>
                <a:cubicBezTo>
                  <a:pt x="493176" y="2216693"/>
                  <a:pt x="497366" y="2202405"/>
                  <a:pt x="500986" y="2188880"/>
                </a:cubicBezTo>
                <a:cubicBezTo>
                  <a:pt x="509369" y="2157637"/>
                  <a:pt x="516799" y="2126202"/>
                  <a:pt x="523657" y="2094579"/>
                </a:cubicBezTo>
                <a:cubicBezTo>
                  <a:pt x="529371" y="2068670"/>
                  <a:pt x="533563" y="2042571"/>
                  <a:pt x="538516" y="2016470"/>
                </a:cubicBezTo>
                <a:cubicBezTo>
                  <a:pt x="543850" y="1987895"/>
                  <a:pt x="556234" y="1965225"/>
                  <a:pt x="584999" y="1953414"/>
                </a:cubicBezTo>
                <a:cubicBezTo>
                  <a:pt x="594143" y="1949604"/>
                  <a:pt x="601384" y="1940460"/>
                  <a:pt x="609004" y="1933220"/>
                </a:cubicBezTo>
                <a:cubicBezTo>
                  <a:pt x="614528" y="1928077"/>
                  <a:pt x="618720" y="1921217"/>
                  <a:pt x="624434" y="1916455"/>
                </a:cubicBezTo>
                <a:cubicBezTo>
                  <a:pt x="654535" y="1891498"/>
                  <a:pt x="684824" y="1866923"/>
                  <a:pt x="714925" y="1842159"/>
                </a:cubicBezTo>
                <a:cubicBezTo>
                  <a:pt x="717783" y="1839680"/>
                  <a:pt x="721212" y="1837014"/>
                  <a:pt x="722546" y="1833776"/>
                </a:cubicBezTo>
                <a:cubicBezTo>
                  <a:pt x="736452" y="1800247"/>
                  <a:pt x="749596" y="1766336"/>
                  <a:pt x="764267" y="1733189"/>
                </a:cubicBezTo>
                <a:cubicBezTo>
                  <a:pt x="769981" y="1720424"/>
                  <a:pt x="777029" y="1707280"/>
                  <a:pt x="786936" y="1697754"/>
                </a:cubicBezTo>
                <a:cubicBezTo>
                  <a:pt x="809416" y="1676037"/>
                  <a:pt x="833801" y="1656224"/>
                  <a:pt x="843517" y="1624981"/>
                </a:cubicBezTo>
                <a:cubicBezTo>
                  <a:pt x="846374" y="1615837"/>
                  <a:pt x="847899" y="1604979"/>
                  <a:pt x="845422" y="1596214"/>
                </a:cubicBezTo>
                <a:close/>
                <a:moveTo>
                  <a:pt x="792926" y="1453958"/>
                </a:moveTo>
                <a:lnTo>
                  <a:pt x="798723" y="1459073"/>
                </a:lnTo>
                <a:lnTo>
                  <a:pt x="807941" y="1481572"/>
                </a:lnTo>
                <a:lnTo>
                  <a:pt x="798724" y="1459074"/>
                </a:lnTo>
                <a:lnTo>
                  <a:pt x="798723" y="1459073"/>
                </a:lnTo>
                <a:lnTo>
                  <a:pt x="798723" y="1459073"/>
                </a:lnTo>
                <a:close/>
                <a:moveTo>
                  <a:pt x="779530" y="1268758"/>
                </a:moveTo>
                <a:lnTo>
                  <a:pt x="774363" y="1286069"/>
                </a:lnTo>
                <a:cubicBezTo>
                  <a:pt x="759789" y="1306930"/>
                  <a:pt x="753550" y="1328552"/>
                  <a:pt x="752025" y="1350627"/>
                </a:cubicBezTo>
                <a:lnTo>
                  <a:pt x="757620" y="1413840"/>
                </a:lnTo>
                <a:lnTo>
                  <a:pt x="752026" y="1350628"/>
                </a:lnTo>
                <a:cubicBezTo>
                  <a:pt x="753550" y="1328553"/>
                  <a:pt x="759790" y="1306930"/>
                  <a:pt x="774363" y="1286070"/>
                </a:cubicBezTo>
                <a:cubicBezTo>
                  <a:pt x="777506" y="1281689"/>
                  <a:pt x="779078" y="1275402"/>
                  <a:pt x="779530" y="1268758"/>
                </a:cubicBezTo>
                <a:close/>
                <a:moveTo>
                  <a:pt x="837801" y="773035"/>
                </a:moveTo>
                <a:lnTo>
                  <a:pt x="829801" y="854379"/>
                </a:lnTo>
                <a:cubicBezTo>
                  <a:pt x="827515" y="878956"/>
                  <a:pt x="826753" y="903722"/>
                  <a:pt x="798747" y="915343"/>
                </a:cubicBezTo>
                <a:cubicBezTo>
                  <a:pt x="794365" y="917059"/>
                  <a:pt x="791127" y="922773"/>
                  <a:pt x="788269" y="927155"/>
                </a:cubicBezTo>
                <a:cubicBezTo>
                  <a:pt x="744261" y="994785"/>
                  <a:pt x="745405" y="1030980"/>
                  <a:pt x="791889" y="1097087"/>
                </a:cubicBezTo>
                <a:cubicBezTo>
                  <a:pt x="796651" y="1103945"/>
                  <a:pt x="800081" y="1118613"/>
                  <a:pt x="796271" y="1123185"/>
                </a:cubicBezTo>
                <a:cubicBezTo>
                  <a:pt x="780459" y="1142617"/>
                  <a:pt x="773411" y="1162954"/>
                  <a:pt x="771553" y="1184029"/>
                </a:cubicBezTo>
                <a:cubicBezTo>
                  <a:pt x="773411" y="1162954"/>
                  <a:pt x="780460" y="1142618"/>
                  <a:pt x="796272" y="1123186"/>
                </a:cubicBezTo>
                <a:cubicBezTo>
                  <a:pt x="800082" y="1118614"/>
                  <a:pt x="796652" y="1103946"/>
                  <a:pt x="791890" y="1097088"/>
                </a:cubicBezTo>
                <a:cubicBezTo>
                  <a:pt x="745406" y="1030981"/>
                  <a:pt x="744262" y="994786"/>
                  <a:pt x="788270" y="927156"/>
                </a:cubicBezTo>
                <a:cubicBezTo>
                  <a:pt x="791128" y="922774"/>
                  <a:pt x="794366" y="917060"/>
                  <a:pt x="798748" y="915344"/>
                </a:cubicBezTo>
                <a:cubicBezTo>
                  <a:pt x="826753" y="903723"/>
                  <a:pt x="827515" y="878957"/>
                  <a:pt x="829801" y="854380"/>
                </a:cubicBezTo>
                <a:cubicBezTo>
                  <a:pt x="832277" y="827330"/>
                  <a:pt x="835515" y="800277"/>
                  <a:pt x="837801" y="773036"/>
                </a:cubicBezTo>
                <a:close/>
                <a:moveTo>
                  <a:pt x="782400" y="517851"/>
                </a:moveTo>
                <a:lnTo>
                  <a:pt x="791317" y="556047"/>
                </a:lnTo>
                <a:cubicBezTo>
                  <a:pt x="793413" y="564048"/>
                  <a:pt x="798937" y="572622"/>
                  <a:pt x="797795" y="580050"/>
                </a:cubicBezTo>
                <a:cubicBezTo>
                  <a:pt x="794461" y="601578"/>
                  <a:pt x="796890" y="622201"/>
                  <a:pt x="801176" y="642537"/>
                </a:cubicBezTo>
                <a:lnTo>
                  <a:pt x="813700" y="694928"/>
                </a:lnTo>
                <a:lnTo>
                  <a:pt x="801177" y="642538"/>
                </a:lnTo>
                <a:cubicBezTo>
                  <a:pt x="796891" y="622201"/>
                  <a:pt x="794462" y="601579"/>
                  <a:pt x="797796" y="580051"/>
                </a:cubicBezTo>
                <a:cubicBezTo>
                  <a:pt x="798938" y="572623"/>
                  <a:pt x="793414" y="564049"/>
                  <a:pt x="791318" y="556048"/>
                </a:cubicBezTo>
                <a:close/>
                <a:moveTo>
                  <a:pt x="769105" y="298169"/>
                </a:moveTo>
                <a:lnTo>
                  <a:pt x="783887" y="313533"/>
                </a:lnTo>
                <a:lnTo>
                  <a:pt x="786245" y="324058"/>
                </a:lnTo>
                <a:cubicBezTo>
                  <a:pt x="786031" y="328964"/>
                  <a:pt x="785126" y="334584"/>
                  <a:pt x="784459" y="338870"/>
                </a:cubicBezTo>
                <a:cubicBezTo>
                  <a:pt x="781601" y="357921"/>
                  <a:pt x="774363" y="376781"/>
                  <a:pt x="774553" y="395640"/>
                </a:cubicBezTo>
                <a:lnTo>
                  <a:pt x="778363" y="367328"/>
                </a:lnTo>
                <a:cubicBezTo>
                  <a:pt x="780506" y="357874"/>
                  <a:pt x="783031" y="348396"/>
                  <a:pt x="784460" y="338871"/>
                </a:cubicBezTo>
                <a:cubicBezTo>
                  <a:pt x="785794" y="330299"/>
                  <a:pt x="788080" y="316390"/>
                  <a:pt x="783888" y="313534"/>
                </a:cubicBezTo>
                <a:lnTo>
                  <a:pt x="783887" y="313533"/>
                </a:lnTo>
                <a:lnTo>
                  <a:pt x="783887" y="313533"/>
                </a:lnTo>
                <a:close/>
                <a:moveTo>
                  <a:pt x="761560" y="281568"/>
                </a:moveTo>
                <a:lnTo>
                  <a:pt x="766454" y="295415"/>
                </a:lnTo>
                <a:lnTo>
                  <a:pt x="766455" y="295415"/>
                </a:lnTo>
                <a:close/>
                <a:moveTo>
                  <a:pt x="774880" y="24486"/>
                </a:moveTo>
                <a:lnTo>
                  <a:pt x="777142" y="74129"/>
                </a:lnTo>
                <a:cubicBezTo>
                  <a:pt x="775758" y="100174"/>
                  <a:pt x="771253" y="125876"/>
                  <a:pt x="767023" y="151569"/>
                </a:cubicBezTo>
                <a:lnTo>
                  <a:pt x="766824" y="153388"/>
                </a:lnTo>
                <a:lnTo>
                  <a:pt x="763010" y="177271"/>
                </a:lnTo>
                <a:lnTo>
                  <a:pt x="758551" y="228944"/>
                </a:lnTo>
                <a:lnTo>
                  <a:pt x="758551" y="228948"/>
                </a:lnTo>
                <a:lnTo>
                  <a:pt x="758551" y="228949"/>
                </a:lnTo>
                <a:lnTo>
                  <a:pt x="758551" y="228944"/>
                </a:lnTo>
                <a:lnTo>
                  <a:pt x="766824" y="153388"/>
                </a:lnTo>
                <a:lnTo>
                  <a:pt x="771220" y="125861"/>
                </a:lnTo>
                <a:cubicBezTo>
                  <a:pt x="773910" y="108703"/>
                  <a:pt x="776220" y="91492"/>
                  <a:pt x="777143" y="74129"/>
                </a:cubicBezTo>
                <a:close/>
                <a:moveTo>
                  <a:pt x="313353" y="0"/>
                </a:moveTo>
                <a:lnTo>
                  <a:pt x="777461" y="0"/>
                </a:lnTo>
                <a:lnTo>
                  <a:pt x="774743" y="21486"/>
                </a:lnTo>
                <a:lnTo>
                  <a:pt x="777461" y="1"/>
                </a:lnTo>
                <a:lnTo>
                  <a:pt x="4543953" y="2"/>
                </a:lnTo>
                <a:lnTo>
                  <a:pt x="4543953" y="6858002"/>
                </a:lnTo>
                <a:lnTo>
                  <a:pt x="284400" y="6858002"/>
                </a:lnTo>
                <a:lnTo>
                  <a:pt x="284400" y="6858001"/>
                </a:lnTo>
                <a:lnTo>
                  <a:pt x="284400" y="6858001"/>
                </a:lnTo>
                <a:lnTo>
                  <a:pt x="278237" y="6812064"/>
                </a:lnTo>
                <a:lnTo>
                  <a:pt x="283011" y="6776800"/>
                </a:lnTo>
                <a:cubicBezTo>
                  <a:pt x="286107" y="6765164"/>
                  <a:pt x="290857" y="6753698"/>
                  <a:pt x="297715" y="6742553"/>
                </a:cubicBezTo>
                <a:cubicBezTo>
                  <a:pt x="306003" y="6729219"/>
                  <a:pt x="311147" y="6716169"/>
                  <a:pt x="311551" y="6702977"/>
                </a:cubicBezTo>
                <a:lnTo>
                  <a:pt x="311551" y="6702976"/>
                </a:lnTo>
                <a:lnTo>
                  <a:pt x="311551" y="6702976"/>
                </a:lnTo>
                <a:cubicBezTo>
                  <a:pt x="311956" y="6689783"/>
                  <a:pt x="307622" y="6676448"/>
                  <a:pt x="296953" y="6662541"/>
                </a:cubicBezTo>
                <a:cubicBezTo>
                  <a:pt x="293286" y="6657825"/>
                  <a:pt x="290989" y="6651967"/>
                  <a:pt x="289870" y="6645552"/>
                </a:cubicBezTo>
                <a:lnTo>
                  <a:pt x="289858" y="6625225"/>
                </a:lnTo>
                <a:lnTo>
                  <a:pt x="306480" y="6588626"/>
                </a:lnTo>
                <a:cubicBezTo>
                  <a:pt x="312576" y="6582147"/>
                  <a:pt x="318672" y="6575479"/>
                  <a:pt x="328959" y="6564621"/>
                </a:cubicBezTo>
                <a:lnTo>
                  <a:pt x="328959" y="6564620"/>
                </a:lnTo>
                <a:lnTo>
                  <a:pt x="306480" y="6588625"/>
                </a:lnTo>
                <a:cubicBezTo>
                  <a:pt x="298003" y="6597578"/>
                  <a:pt x="291954" y="6611342"/>
                  <a:pt x="289858" y="6625224"/>
                </a:cubicBezTo>
                <a:lnTo>
                  <a:pt x="289858" y="6625225"/>
                </a:lnTo>
                <a:lnTo>
                  <a:pt x="289858" y="6625225"/>
                </a:lnTo>
                <a:cubicBezTo>
                  <a:pt x="287762" y="6639108"/>
                  <a:pt x="289619" y="6653111"/>
                  <a:pt x="296953" y="6662542"/>
                </a:cubicBezTo>
                <a:cubicBezTo>
                  <a:pt x="302288" y="6669496"/>
                  <a:pt x="306038" y="6676306"/>
                  <a:pt x="308405" y="6683027"/>
                </a:cubicBezTo>
                <a:lnTo>
                  <a:pt x="311551" y="6702976"/>
                </a:lnTo>
                <a:lnTo>
                  <a:pt x="297715" y="6742552"/>
                </a:lnTo>
                <a:cubicBezTo>
                  <a:pt x="283999" y="6764841"/>
                  <a:pt x="278713" y="6788417"/>
                  <a:pt x="278237" y="6812063"/>
                </a:cubicBezTo>
                <a:lnTo>
                  <a:pt x="278237" y="6812064"/>
                </a:lnTo>
                <a:lnTo>
                  <a:pt x="278237" y="6812064"/>
                </a:lnTo>
                <a:lnTo>
                  <a:pt x="284400" y="6858001"/>
                </a:lnTo>
                <a:lnTo>
                  <a:pt x="112147" y="6858001"/>
                </a:lnTo>
                <a:lnTo>
                  <a:pt x="102447" y="6815516"/>
                </a:lnTo>
                <a:cubicBezTo>
                  <a:pt x="96923" y="6793035"/>
                  <a:pt x="87016" y="6771319"/>
                  <a:pt x="83396" y="6748458"/>
                </a:cubicBezTo>
                <a:cubicBezTo>
                  <a:pt x="74824" y="6694164"/>
                  <a:pt x="68728" y="6639488"/>
                  <a:pt x="61870" y="6584812"/>
                </a:cubicBezTo>
                <a:cubicBezTo>
                  <a:pt x="54821" y="6528424"/>
                  <a:pt x="47391" y="6472225"/>
                  <a:pt x="41105" y="6415833"/>
                </a:cubicBezTo>
                <a:cubicBezTo>
                  <a:pt x="37865" y="6384972"/>
                  <a:pt x="37295" y="6353919"/>
                  <a:pt x="34247" y="6323058"/>
                </a:cubicBezTo>
                <a:cubicBezTo>
                  <a:pt x="31579" y="6296005"/>
                  <a:pt x="26626" y="6269144"/>
                  <a:pt x="23386" y="6242093"/>
                </a:cubicBezTo>
                <a:cubicBezTo>
                  <a:pt x="20720" y="6218660"/>
                  <a:pt x="19196" y="6195037"/>
                  <a:pt x="16528" y="6171605"/>
                </a:cubicBezTo>
                <a:cubicBezTo>
                  <a:pt x="12148" y="6134075"/>
                  <a:pt x="7194" y="6096736"/>
                  <a:pt x="2622" y="6059397"/>
                </a:cubicBezTo>
                <a:lnTo>
                  <a:pt x="0" y="6041769"/>
                </a:lnTo>
                <a:lnTo>
                  <a:pt x="0" y="6000937"/>
                </a:lnTo>
                <a:lnTo>
                  <a:pt x="3670" y="5957595"/>
                </a:lnTo>
                <a:lnTo>
                  <a:pt x="0" y="5912511"/>
                </a:lnTo>
                <a:lnTo>
                  <a:pt x="0" y="5886401"/>
                </a:lnTo>
                <a:lnTo>
                  <a:pt x="1098" y="5864318"/>
                </a:lnTo>
                <a:cubicBezTo>
                  <a:pt x="7576" y="5839361"/>
                  <a:pt x="16720" y="5815169"/>
                  <a:pt x="24720" y="5790592"/>
                </a:cubicBezTo>
                <a:cubicBezTo>
                  <a:pt x="25672" y="5787924"/>
                  <a:pt x="25864" y="5784686"/>
                  <a:pt x="26434" y="5781830"/>
                </a:cubicBezTo>
                <a:cubicBezTo>
                  <a:pt x="29675" y="5765635"/>
                  <a:pt x="32913" y="5749634"/>
                  <a:pt x="35771" y="5733440"/>
                </a:cubicBezTo>
                <a:cubicBezTo>
                  <a:pt x="37295" y="5724678"/>
                  <a:pt x="37485" y="5715723"/>
                  <a:pt x="38819" y="5706959"/>
                </a:cubicBezTo>
                <a:cubicBezTo>
                  <a:pt x="44153" y="5673050"/>
                  <a:pt x="35199" y="5635711"/>
                  <a:pt x="58250" y="5606372"/>
                </a:cubicBezTo>
                <a:cubicBezTo>
                  <a:pt x="73110" y="5587321"/>
                  <a:pt x="69680" y="5568842"/>
                  <a:pt x="67394" y="5548460"/>
                </a:cubicBezTo>
                <a:cubicBezTo>
                  <a:pt x="65680" y="5533027"/>
                  <a:pt x="66252" y="5517215"/>
                  <a:pt x="66060" y="5501594"/>
                </a:cubicBezTo>
                <a:cubicBezTo>
                  <a:pt x="65490" y="5474161"/>
                  <a:pt x="65298" y="5446728"/>
                  <a:pt x="64346" y="5419295"/>
                </a:cubicBezTo>
                <a:cubicBezTo>
                  <a:pt x="63966" y="5410531"/>
                  <a:pt x="59202" y="5401579"/>
                  <a:pt x="59964" y="5393005"/>
                </a:cubicBezTo>
                <a:cubicBezTo>
                  <a:pt x="63584" y="5353379"/>
                  <a:pt x="69300" y="5313754"/>
                  <a:pt x="72538" y="5274129"/>
                </a:cubicBezTo>
                <a:cubicBezTo>
                  <a:pt x="74442" y="5251650"/>
                  <a:pt x="70824" y="5228597"/>
                  <a:pt x="73490" y="5206308"/>
                </a:cubicBezTo>
                <a:cubicBezTo>
                  <a:pt x="76538" y="5180591"/>
                  <a:pt x="84348" y="5155445"/>
                  <a:pt x="89113" y="5129916"/>
                </a:cubicBezTo>
                <a:cubicBezTo>
                  <a:pt x="90445" y="5122867"/>
                  <a:pt x="88731" y="5115057"/>
                  <a:pt x="88351" y="5107627"/>
                </a:cubicBezTo>
                <a:cubicBezTo>
                  <a:pt x="87968" y="5099245"/>
                  <a:pt x="87206" y="5091052"/>
                  <a:pt x="87016" y="5082670"/>
                </a:cubicBezTo>
                <a:cubicBezTo>
                  <a:pt x="86634" y="5057141"/>
                  <a:pt x="87206" y="5031614"/>
                  <a:pt x="85872" y="5006086"/>
                </a:cubicBezTo>
                <a:cubicBezTo>
                  <a:pt x="85110" y="4990465"/>
                  <a:pt x="77300" y="4974082"/>
                  <a:pt x="80158" y="4959602"/>
                </a:cubicBezTo>
                <a:cubicBezTo>
                  <a:pt x="85682" y="4930075"/>
                  <a:pt x="73300" y="4900546"/>
                  <a:pt x="83586" y="4871019"/>
                </a:cubicBezTo>
                <a:cubicBezTo>
                  <a:pt x="86634" y="4861873"/>
                  <a:pt x="79014" y="4849300"/>
                  <a:pt x="78634" y="4838250"/>
                </a:cubicBezTo>
                <a:cubicBezTo>
                  <a:pt x="77682" y="4810627"/>
                  <a:pt x="77872" y="4783004"/>
                  <a:pt x="78062" y="4755381"/>
                </a:cubicBezTo>
                <a:cubicBezTo>
                  <a:pt x="78252" y="4730614"/>
                  <a:pt x="75586" y="4704895"/>
                  <a:pt x="80920" y="4681083"/>
                </a:cubicBezTo>
                <a:cubicBezTo>
                  <a:pt x="86634" y="4656126"/>
                  <a:pt x="85872" y="4633647"/>
                  <a:pt x="79396" y="4609452"/>
                </a:cubicBezTo>
                <a:cubicBezTo>
                  <a:pt x="75014" y="4592878"/>
                  <a:pt x="74442" y="4575351"/>
                  <a:pt x="73110" y="4558207"/>
                </a:cubicBezTo>
                <a:cubicBezTo>
                  <a:pt x="71586" y="4539728"/>
                  <a:pt x="75586" y="4519343"/>
                  <a:pt x="69300" y="4502579"/>
                </a:cubicBezTo>
                <a:cubicBezTo>
                  <a:pt x="50629" y="4452665"/>
                  <a:pt x="46629" y="4401419"/>
                  <a:pt x="46629" y="4349222"/>
                </a:cubicBezTo>
                <a:cubicBezTo>
                  <a:pt x="46629" y="4339695"/>
                  <a:pt x="49295" y="4329979"/>
                  <a:pt x="52153" y="4320837"/>
                </a:cubicBezTo>
                <a:cubicBezTo>
                  <a:pt x="69300" y="4267493"/>
                  <a:pt x="67776" y="4213961"/>
                  <a:pt x="57297" y="4159667"/>
                </a:cubicBezTo>
                <a:cubicBezTo>
                  <a:pt x="55011" y="4148427"/>
                  <a:pt x="54629" y="4135854"/>
                  <a:pt x="56915" y="4124614"/>
                </a:cubicBezTo>
                <a:cubicBezTo>
                  <a:pt x="63584" y="4092989"/>
                  <a:pt x="74634" y="4062318"/>
                  <a:pt x="79396" y="4030503"/>
                </a:cubicBezTo>
                <a:cubicBezTo>
                  <a:pt x="87206" y="3977925"/>
                  <a:pt x="60918" y="3932394"/>
                  <a:pt x="43771" y="3885338"/>
                </a:cubicBezTo>
                <a:cubicBezTo>
                  <a:pt x="31627" y="3851761"/>
                  <a:pt x="8016" y="3821935"/>
                  <a:pt x="426" y="3786777"/>
                </a:cubicBezTo>
                <a:lnTo>
                  <a:pt x="0" y="3773897"/>
                </a:lnTo>
                <a:lnTo>
                  <a:pt x="0" y="3393882"/>
                </a:lnTo>
                <a:lnTo>
                  <a:pt x="11838" y="3359516"/>
                </a:lnTo>
                <a:cubicBezTo>
                  <a:pt x="14434" y="3346205"/>
                  <a:pt x="14910" y="3332774"/>
                  <a:pt x="12910" y="3318771"/>
                </a:cubicBezTo>
                <a:cubicBezTo>
                  <a:pt x="12243" y="3314104"/>
                  <a:pt x="9909" y="3308770"/>
                  <a:pt x="6718" y="3304079"/>
                </a:cubicBezTo>
                <a:lnTo>
                  <a:pt x="0" y="3297657"/>
                </a:lnTo>
                <a:lnTo>
                  <a:pt x="0" y="3207867"/>
                </a:lnTo>
                <a:lnTo>
                  <a:pt x="15553" y="3186771"/>
                </a:lnTo>
                <a:cubicBezTo>
                  <a:pt x="28483" y="3162329"/>
                  <a:pt x="30484" y="3134647"/>
                  <a:pt x="36341" y="3107500"/>
                </a:cubicBezTo>
                <a:cubicBezTo>
                  <a:pt x="41105" y="3085403"/>
                  <a:pt x="41295" y="3064827"/>
                  <a:pt x="38057" y="3042728"/>
                </a:cubicBezTo>
                <a:cubicBezTo>
                  <a:pt x="30817" y="2994722"/>
                  <a:pt x="41105" y="2948047"/>
                  <a:pt x="54249" y="2901943"/>
                </a:cubicBezTo>
                <a:cubicBezTo>
                  <a:pt x="63012" y="2871462"/>
                  <a:pt x="68346" y="2840219"/>
                  <a:pt x="77300" y="2809930"/>
                </a:cubicBezTo>
                <a:cubicBezTo>
                  <a:pt x="84158" y="2787259"/>
                  <a:pt x="92351" y="2764590"/>
                  <a:pt x="103399" y="2743826"/>
                </a:cubicBezTo>
                <a:cubicBezTo>
                  <a:pt x="119594" y="2713723"/>
                  <a:pt x="143978" y="2687436"/>
                  <a:pt x="137500" y="2649143"/>
                </a:cubicBezTo>
                <a:cubicBezTo>
                  <a:pt x="131786" y="2615421"/>
                  <a:pt x="143786" y="2584942"/>
                  <a:pt x="155217" y="2554079"/>
                </a:cubicBezTo>
                <a:cubicBezTo>
                  <a:pt x="163599" y="2531409"/>
                  <a:pt x="172173" y="2508742"/>
                  <a:pt x="177507" y="2485307"/>
                </a:cubicBezTo>
                <a:cubicBezTo>
                  <a:pt x="183794" y="2457492"/>
                  <a:pt x="181126" y="2426059"/>
                  <a:pt x="192748" y="2401292"/>
                </a:cubicBezTo>
                <a:cubicBezTo>
                  <a:pt x="204940" y="2375383"/>
                  <a:pt x="196748" y="2353859"/>
                  <a:pt x="193318" y="2330806"/>
                </a:cubicBezTo>
                <a:cubicBezTo>
                  <a:pt x="187984" y="2294039"/>
                  <a:pt x="178077" y="2257459"/>
                  <a:pt x="190652" y="2220312"/>
                </a:cubicBezTo>
                <a:cubicBezTo>
                  <a:pt x="205892" y="2175163"/>
                  <a:pt x="222275" y="2130393"/>
                  <a:pt x="236753" y="2085054"/>
                </a:cubicBezTo>
                <a:cubicBezTo>
                  <a:pt x="242280" y="2067525"/>
                  <a:pt x="244566" y="2048668"/>
                  <a:pt x="247042" y="2030378"/>
                </a:cubicBezTo>
                <a:cubicBezTo>
                  <a:pt x="249138" y="2013043"/>
                  <a:pt x="243804" y="1992279"/>
                  <a:pt x="251804" y="1978940"/>
                </a:cubicBezTo>
                <a:cubicBezTo>
                  <a:pt x="272379" y="1944649"/>
                  <a:pt x="282475" y="1909408"/>
                  <a:pt x="282475" y="1869780"/>
                </a:cubicBezTo>
                <a:cubicBezTo>
                  <a:pt x="282475" y="1854920"/>
                  <a:pt x="291049" y="1840441"/>
                  <a:pt x="292573" y="1825393"/>
                </a:cubicBezTo>
                <a:cubicBezTo>
                  <a:pt x="294477" y="1804816"/>
                  <a:pt x="299622" y="1781194"/>
                  <a:pt x="292381" y="1763287"/>
                </a:cubicBezTo>
                <a:cubicBezTo>
                  <a:pt x="275237" y="1721185"/>
                  <a:pt x="289525" y="1687086"/>
                  <a:pt x="306480" y="1650317"/>
                </a:cubicBezTo>
                <a:cubicBezTo>
                  <a:pt x="323244" y="1614120"/>
                  <a:pt x="336579" y="1576019"/>
                  <a:pt x="347629" y="1537537"/>
                </a:cubicBezTo>
                <a:cubicBezTo>
                  <a:pt x="351629" y="1523059"/>
                  <a:pt x="344961" y="1505724"/>
                  <a:pt x="343629" y="1489720"/>
                </a:cubicBezTo>
                <a:cubicBezTo>
                  <a:pt x="343247" y="1484004"/>
                  <a:pt x="342675" y="1477717"/>
                  <a:pt x="344581" y="1472575"/>
                </a:cubicBezTo>
                <a:cubicBezTo>
                  <a:pt x="362870" y="1422854"/>
                  <a:pt x="376776" y="1372368"/>
                  <a:pt x="367252" y="1318456"/>
                </a:cubicBezTo>
                <a:cubicBezTo>
                  <a:pt x="366298" y="1313504"/>
                  <a:pt x="368394" y="1307978"/>
                  <a:pt x="369728" y="1303024"/>
                </a:cubicBezTo>
                <a:cubicBezTo>
                  <a:pt x="376586" y="1278829"/>
                  <a:pt x="387444" y="1255206"/>
                  <a:pt x="389921" y="1230633"/>
                </a:cubicBezTo>
                <a:cubicBezTo>
                  <a:pt x="396017" y="1170051"/>
                  <a:pt x="398495" y="1109091"/>
                  <a:pt x="402495" y="1048125"/>
                </a:cubicBezTo>
                <a:cubicBezTo>
                  <a:pt x="402685" y="1044315"/>
                  <a:pt x="402685" y="1040315"/>
                  <a:pt x="404019" y="1036887"/>
                </a:cubicBezTo>
                <a:cubicBezTo>
                  <a:pt x="412211" y="1014406"/>
                  <a:pt x="409543" y="994785"/>
                  <a:pt x="393923" y="975733"/>
                </a:cubicBezTo>
                <a:cubicBezTo>
                  <a:pt x="387064" y="967350"/>
                  <a:pt x="383444" y="955920"/>
                  <a:pt x="379634" y="945444"/>
                </a:cubicBezTo>
                <a:cubicBezTo>
                  <a:pt x="373918" y="930011"/>
                  <a:pt x="368394" y="914200"/>
                  <a:pt x="364774" y="898198"/>
                </a:cubicBezTo>
                <a:cubicBezTo>
                  <a:pt x="361346" y="882384"/>
                  <a:pt x="356583" y="865430"/>
                  <a:pt x="359250" y="850189"/>
                </a:cubicBezTo>
                <a:cubicBezTo>
                  <a:pt x="364012" y="822756"/>
                  <a:pt x="374680" y="796655"/>
                  <a:pt x="381730" y="769605"/>
                </a:cubicBezTo>
                <a:cubicBezTo>
                  <a:pt x="384206" y="760270"/>
                  <a:pt x="383824" y="749982"/>
                  <a:pt x="384016" y="740268"/>
                </a:cubicBezTo>
                <a:cubicBezTo>
                  <a:pt x="384586" y="717977"/>
                  <a:pt x="379062" y="695116"/>
                  <a:pt x="394875" y="674923"/>
                </a:cubicBezTo>
                <a:cubicBezTo>
                  <a:pt x="409733" y="656255"/>
                  <a:pt x="405353" y="637392"/>
                  <a:pt x="394113" y="617772"/>
                </a:cubicBezTo>
                <a:cubicBezTo>
                  <a:pt x="386110" y="603673"/>
                  <a:pt x="379824" y="587672"/>
                  <a:pt x="376776" y="571860"/>
                </a:cubicBezTo>
                <a:cubicBezTo>
                  <a:pt x="372586" y="550141"/>
                  <a:pt x="370870" y="528615"/>
                  <a:pt x="373348" y="505182"/>
                </a:cubicBezTo>
                <a:cubicBezTo>
                  <a:pt x="375062" y="488607"/>
                  <a:pt x="375824" y="475081"/>
                  <a:pt x="385920" y="462126"/>
                </a:cubicBezTo>
                <a:cubicBezTo>
                  <a:pt x="387444" y="460032"/>
                  <a:pt x="387826" y="456222"/>
                  <a:pt x="387634" y="453364"/>
                </a:cubicBezTo>
                <a:cubicBezTo>
                  <a:pt x="384396" y="415835"/>
                  <a:pt x="386110" y="378686"/>
                  <a:pt x="388399" y="340774"/>
                </a:cubicBezTo>
                <a:cubicBezTo>
                  <a:pt x="391445" y="292579"/>
                  <a:pt x="382492" y="241901"/>
                  <a:pt x="350487" y="200182"/>
                </a:cubicBezTo>
                <a:cubicBezTo>
                  <a:pt x="345723" y="194085"/>
                  <a:pt x="343629" y="184941"/>
                  <a:pt x="342485" y="176939"/>
                </a:cubicBezTo>
                <a:cubicBezTo>
                  <a:pt x="337533" y="139219"/>
                  <a:pt x="334103" y="101308"/>
                  <a:pt x="328579" y="63587"/>
                </a:cubicBezTo>
                <a:cubicBezTo>
                  <a:pt x="325530" y="43012"/>
                  <a:pt x="322862" y="21486"/>
                  <a:pt x="314480" y="2817"/>
                </a:cubicBezTo>
                <a:close/>
              </a:path>
            </a:pathLst>
          </a:custGeom>
          <a:noFill/>
          <a:effectLst>
            <a:outerShdw blurRad="381000" dist="152400" dir="10800000" algn="r" rotWithShape="0">
              <a:prstClr val="black">
                <a:alpha val="10000"/>
              </a:prstClr>
            </a:outerShdw>
          </a:effectLst>
          <a:extLst>
            <a:ext uri="{909E8E84-426E-40DD-AFC4-6F175D3DCCD1}">
              <a14:hiddenFill xmlns:a14="http://schemas.microsoft.com/office/drawing/2010/main">
                <a:solidFill>
                  <a:srgbClr val="FFFFFF"/>
                </a:solidFill>
              </a14:hiddenFill>
            </a:ext>
          </a:extLst>
        </p:spPr>
      </p:pic>
      <p:grpSp>
        <p:nvGrpSpPr>
          <p:cNvPr id="77" name="Group 76">
            <a:extLst>
              <a:ext uri="{FF2B5EF4-FFF2-40B4-BE49-F238E27FC236}">
                <a16:creationId xmlns:a16="http://schemas.microsoft.com/office/drawing/2014/main" id="{8B60959F-9B69-4520-A16E-EA6BECC747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20000" y="-1"/>
            <a:ext cx="874716" cy="6858001"/>
            <a:chOff x="7620000" y="-1"/>
            <a:chExt cx="874716" cy="6858001"/>
          </a:xfrm>
        </p:grpSpPr>
        <p:sp>
          <p:nvSpPr>
            <p:cNvPr id="78" name="Freeform: Shape 77">
              <a:extLst>
                <a:ext uri="{FF2B5EF4-FFF2-40B4-BE49-F238E27FC236}">
                  <a16:creationId xmlns:a16="http://schemas.microsoft.com/office/drawing/2014/main" id="{18D5A6E8-CD1B-4796-ABD1-A6F27F6C0E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9" name="Freeform: Shape 78">
              <a:extLst>
                <a:ext uri="{FF2B5EF4-FFF2-40B4-BE49-F238E27FC236}">
                  <a16:creationId xmlns:a16="http://schemas.microsoft.com/office/drawing/2014/main" id="{D7E12F56-F4EE-4535-8677-C11996E241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Tree>
    <p:extLst>
      <p:ext uri="{BB962C8B-B14F-4D97-AF65-F5344CB8AC3E}">
        <p14:creationId xmlns:p14="http://schemas.microsoft.com/office/powerpoint/2010/main" val="42244893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indoor, shelf, monitor, sitting&#10;&#10;Description automatically generated">
            <a:extLst>
              <a:ext uri="{FF2B5EF4-FFF2-40B4-BE49-F238E27FC236}">
                <a16:creationId xmlns:a16="http://schemas.microsoft.com/office/drawing/2014/main" id="{A48A4759-AB96-CD40-988B-5CB945864174}"/>
              </a:ext>
            </a:extLst>
          </p:cNvPr>
          <p:cNvPicPr>
            <a:picLocks noGrp="1" noChangeAspect="1"/>
          </p:cNvPicPr>
          <p:nvPr>
            <p:ph sz="quarter" idx="13"/>
          </p:nvPr>
        </p:nvPicPr>
        <p:blipFill rotWithShape="1">
          <a:blip r:embed="rId2"/>
          <a:srcRect l="13599" r="13599"/>
          <a:stretch/>
        </p:blipFill>
        <p:spPr>
          <a:xfrm rot="16200000">
            <a:off x="2667641" y="-2666359"/>
            <a:ext cx="6856718" cy="12192000"/>
          </a:xfrm>
          <a:prstGeom prst="rect">
            <a:avLst/>
          </a:prstGeom>
        </p:spPr>
      </p:pic>
    </p:spTree>
    <p:extLst>
      <p:ext uri="{BB962C8B-B14F-4D97-AF65-F5344CB8AC3E}">
        <p14:creationId xmlns:p14="http://schemas.microsoft.com/office/powerpoint/2010/main" val="72354179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598E05B-3C89-2849-A21D-EC7541B1D864}"/>
              </a:ext>
            </a:extLst>
          </p:cNvPr>
          <p:cNvSpPr>
            <a:spLocks noGrp="1"/>
          </p:cNvSpPr>
          <p:nvPr>
            <p:ph type="title"/>
          </p:nvPr>
        </p:nvSpPr>
        <p:spPr>
          <a:xfrm>
            <a:off x="2878037" y="3872463"/>
            <a:ext cx="6105194" cy="2031055"/>
          </a:xfrm>
        </p:spPr>
        <p:txBody>
          <a:bodyPr vert="horz" lIns="91440" tIns="45720" rIns="91440" bIns="45720" rtlCol="0" anchor="b">
            <a:noAutofit/>
          </a:bodyPr>
          <a:lstStyle/>
          <a:p>
            <a:pPr algn="ctr"/>
            <a:r>
              <a:rPr lang="ru-RU" sz="2800" kern="1200" dirty="0">
                <a:solidFill>
                  <a:srgbClr val="FFFFFF"/>
                </a:solidFill>
                <a:latin typeface="+mn-lt"/>
                <a:ea typeface="+mj-ea"/>
                <a:cs typeface="+mj-cs"/>
              </a:rPr>
              <a:t>Благословен Бог и Отец Господа нашего Иисуса Христа, Отец милосердия и Бог всякого утешения, утешающий нас во всякой скорби нашей, чтобы и мы могли утешать находящихся во всякой скорби тем утешением, которым Бог утешает нас самих!</a:t>
            </a:r>
            <a:r>
              <a:rPr lang="en-US" sz="2800" b="1" kern="1200" dirty="0">
                <a:solidFill>
                  <a:srgbClr val="FFFFFF"/>
                </a:solidFill>
                <a:latin typeface="+mn-lt"/>
                <a:ea typeface="+mj-ea"/>
                <a:cs typeface="+mj-cs"/>
              </a:rPr>
              <a:t> </a:t>
            </a:r>
            <a:br>
              <a:rPr lang="en-US" sz="2800" b="1" kern="1200" dirty="0">
                <a:solidFill>
                  <a:srgbClr val="FFFFFF"/>
                </a:solidFill>
                <a:latin typeface="+mn-lt"/>
                <a:ea typeface="+mj-ea"/>
                <a:cs typeface="+mj-cs"/>
              </a:rPr>
            </a:br>
            <a:br>
              <a:rPr lang="en-US" sz="2800" b="1" kern="1200" dirty="0">
                <a:solidFill>
                  <a:srgbClr val="FFFFFF"/>
                </a:solidFill>
                <a:latin typeface="+mn-lt"/>
                <a:ea typeface="+mj-ea"/>
                <a:cs typeface="+mj-cs"/>
              </a:rPr>
            </a:br>
            <a:r>
              <a:rPr lang="en-US" sz="2800" b="1" kern="1200" dirty="0">
                <a:solidFill>
                  <a:srgbClr val="FFFFFF"/>
                </a:solidFill>
                <a:latin typeface="+mn-lt"/>
                <a:ea typeface="+mj-ea"/>
                <a:cs typeface="+mj-cs"/>
              </a:rPr>
              <a:t>  </a:t>
            </a:r>
            <a:r>
              <a:rPr lang="en-US" sz="2400" kern="1200" dirty="0">
                <a:solidFill>
                  <a:srgbClr val="FFFFFF"/>
                </a:solidFill>
                <a:latin typeface="+mn-lt"/>
                <a:ea typeface="+mj-ea"/>
                <a:cs typeface="+mj-cs"/>
              </a:rPr>
              <a:t>2 </a:t>
            </a:r>
            <a:r>
              <a:rPr lang="ru-RU" sz="2400" kern="1200" dirty="0">
                <a:solidFill>
                  <a:srgbClr val="FFFFFF"/>
                </a:solidFill>
                <a:latin typeface="+mn-lt"/>
                <a:ea typeface="+mj-ea"/>
                <a:cs typeface="+mj-cs"/>
              </a:rPr>
              <a:t>Кор</a:t>
            </a:r>
            <a:r>
              <a:rPr lang="en-US" sz="2400" kern="1200" dirty="0">
                <a:solidFill>
                  <a:srgbClr val="FFFFFF"/>
                </a:solidFill>
                <a:latin typeface="+mn-lt"/>
                <a:ea typeface="+mj-ea"/>
                <a:cs typeface="+mj-cs"/>
              </a:rPr>
              <a:t>. 1:3-4</a:t>
            </a:r>
            <a:br>
              <a:rPr lang="en-US" sz="2800" b="1" kern="1200" dirty="0">
                <a:solidFill>
                  <a:srgbClr val="FFFFFF"/>
                </a:solidFill>
                <a:latin typeface="+mn-lt"/>
                <a:ea typeface="+mj-ea"/>
                <a:cs typeface="+mj-cs"/>
              </a:rPr>
            </a:br>
            <a:endParaRPr lang="en-US" sz="2800" kern="1200" dirty="0">
              <a:solidFill>
                <a:srgbClr val="FFFFFF"/>
              </a:solidFill>
              <a:latin typeface="+mn-lt"/>
              <a:ea typeface="+mj-ea"/>
              <a:cs typeface="+mj-cs"/>
            </a:endParaRPr>
          </a:p>
        </p:txBody>
      </p:sp>
    </p:spTree>
    <p:extLst>
      <p:ext uri="{BB962C8B-B14F-4D97-AF65-F5344CB8AC3E}">
        <p14:creationId xmlns:p14="http://schemas.microsoft.com/office/powerpoint/2010/main" val="312799804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2191999" cy="2030682"/>
          </a:xfrm>
        </p:spPr>
        <p:txBody>
          <a:bodyPr>
            <a:noAutofit/>
          </a:bodyPr>
          <a:lstStyle/>
          <a:p>
            <a:r>
              <a:rPr lang="ru-RU" sz="2800" dirty="0">
                <a:solidFill>
                  <a:srgbClr val="FFFFFF"/>
                </a:solidFill>
              </a:rPr>
              <a:t>Весь народ Божий теперь стоит на платформе истины, как это было сказано в </a:t>
            </a:r>
            <a:r>
              <a:rPr lang="ru-RU" sz="2800" dirty="0" err="1">
                <a:solidFill>
                  <a:srgbClr val="FFFFFF"/>
                </a:solidFill>
              </a:rPr>
              <a:t>трёхангельской</a:t>
            </a:r>
            <a:r>
              <a:rPr lang="ru-RU" sz="2800" dirty="0">
                <a:solidFill>
                  <a:srgbClr val="FFFFFF"/>
                </a:solidFill>
              </a:rPr>
              <a:t> вести…</a:t>
            </a:r>
            <a:r>
              <a:rPr lang="en-US" sz="2800" dirty="0">
                <a:solidFill>
                  <a:srgbClr val="FFFFFF"/>
                </a:solidFill>
              </a:rPr>
              <a:t> </a:t>
            </a:r>
            <a:r>
              <a:rPr lang="ru-RU" sz="2800" dirty="0">
                <a:solidFill>
                  <a:srgbClr val="FFFFFF"/>
                </a:solidFill>
              </a:rPr>
              <a:t>Для каждого человека есть только одна надежда – твёрдо держаться утверждения истины в праведности. И пусть это будет провозглашаться </a:t>
            </a:r>
            <a:r>
              <a:rPr lang="ru-RU" sz="2800" u="sng" dirty="0">
                <a:solidFill>
                  <a:srgbClr val="FFFFFF"/>
                </a:solidFill>
              </a:rPr>
              <a:t>вновь и вновь</a:t>
            </a:r>
            <a:r>
              <a:rPr lang="ru-RU" sz="2800" dirty="0">
                <a:solidFill>
                  <a:srgbClr val="FFFFFF"/>
                </a:solidFill>
              </a:rPr>
              <a:t> вплоть до конца истории этой земли.</a:t>
            </a:r>
            <a:r>
              <a:rPr lang="en-US" sz="2800" dirty="0">
                <a:solidFill>
                  <a:srgbClr val="FFFFFF"/>
                </a:solidFill>
              </a:rPr>
              <a:t> </a:t>
            </a:r>
            <a:r>
              <a:rPr lang="ru-RU" sz="2800" dirty="0">
                <a:solidFill>
                  <a:srgbClr val="FFFFFF"/>
                </a:solidFill>
              </a:rPr>
              <a:t>  </a:t>
            </a:r>
            <a:r>
              <a:rPr lang="ru-RU" sz="2000" i="1" dirty="0">
                <a:solidFill>
                  <a:srgbClr val="FFFFFF"/>
                </a:solidFill>
              </a:rPr>
              <a:t>Рукопись</a:t>
            </a:r>
            <a:r>
              <a:rPr lang="en-US" sz="1800" i="1" dirty="0">
                <a:solidFill>
                  <a:srgbClr val="FFFFFF"/>
                </a:solidFill>
              </a:rPr>
              <a:t> </a:t>
            </a:r>
            <a:r>
              <a:rPr lang="en-US" sz="1800" dirty="0">
                <a:solidFill>
                  <a:srgbClr val="FFFFFF"/>
                </a:solidFill>
              </a:rPr>
              <a:t>61, 1906, </a:t>
            </a:r>
            <a:r>
              <a:rPr lang="ru-RU" sz="1800" dirty="0">
                <a:solidFill>
                  <a:srgbClr val="FFFFFF"/>
                </a:solidFill>
              </a:rPr>
              <a:t>с</a:t>
            </a:r>
            <a:r>
              <a:rPr lang="en-US" sz="1800" dirty="0">
                <a:solidFill>
                  <a:srgbClr val="FFFFFF"/>
                </a:solidFill>
              </a:rPr>
              <a:t>. 3</a:t>
            </a:r>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 y="2030682"/>
            <a:ext cx="12191999" cy="4827318"/>
          </a:xfrm>
        </p:spPr>
      </p:pic>
    </p:spTree>
    <p:extLst>
      <p:ext uri="{BB962C8B-B14F-4D97-AF65-F5344CB8AC3E}">
        <p14:creationId xmlns:p14="http://schemas.microsoft.com/office/powerpoint/2010/main" val="406481702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 y="0"/>
            <a:ext cx="12192001" cy="6858000"/>
          </a:xfrm>
        </p:spPr>
      </p:pic>
    </p:spTree>
    <p:extLst>
      <p:ext uri="{BB962C8B-B14F-4D97-AF65-F5344CB8AC3E}">
        <p14:creationId xmlns:p14="http://schemas.microsoft.com/office/powerpoint/2010/main" val="5768816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13914</TotalTime>
  <Words>2081</Words>
  <Application>Microsoft Macintosh PowerPoint</Application>
  <PresentationFormat>Широкоэкранный</PresentationFormat>
  <Paragraphs>198</Paragraphs>
  <Slides>100</Slides>
  <Notes>4</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100</vt:i4>
      </vt:variant>
    </vt:vector>
  </HeadingPairs>
  <TitlesOfParts>
    <vt:vector size="105" baseType="lpstr">
      <vt:lpstr>Arial</vt:lpstr>
      <vt:lpstr>Calibri</vt:lpstr>
      <vt:lpstr>Helvetica Neue</vt:lpstr>
      <vt:lpstr>Modern Love</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эмфизема лёгких</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противоядие</vt:lpstr>
      <vt:lpstr>Вирусы греха</vt:lpstr>
      <vt:lpstr>грехи мира</vt:lpstr>
      <vt:lpstr>скорби мира</vt:lpstr>
      <vt:lpstr>приспособляемость</vt:lpstr>
      <vt:lpstr>вакцина против вируса</vt:lpstr>
      <vt:lpstr>Презентация PowerPoint</vt:lpstr>
      <vt:lpstr>Весть 1ого ангела  неравенство</vt:lpstr>
      <vt:lpstr>Презентация PowerPoint</vt:lpstr>
      <vt:lpstr>Весть 2ого ангела  сострадание</vt:lpstr>
      <vt:lpstr>Прихожанин &amp; Рядовой пастор представляют 3 организации с чеками на $1,500 каждый</vt:lpstr>
      <vt:lpstr>Весть 3его ангела  здоровье</vt:lpstr>
      <vt:lpstr>Церковь открыта для бесплатного теста на ковид-19 и раздачи еды</vt:lpstr>
      <vt:lpstr> </vt:lpstr>
      <vt:lpstr>Презентация PowerPoint</vt:lpstr>
      <vt:lpstr>Презентация PowerPoint</vt:lpstr>
      <vt:lpstr>Презентация PowerPoint</vt:lpstr>
      <vt:lpstr>“Но пока они помогают спасать жизни, кто поможет им?” </vt:lpstr>
      <vt:lpstr>Презентация PowerPoint</vt:lpstr>
      <vt:lpstr>Презентация PowerPoint</vt:lpstr>
      <vt:lpstr>ВЕСНА СЛУЖЕНИЯ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влюблённые пасторы</vt:lpstr>
      <vt:lpstr>Каждому ребёнку нужен хотя бы 1 взрослый, который без ума от него или неё.  Ури Бронфенбреннер</vt:lpstr>
      <vt:lpstr>Презентация PowerPoint</vt:lpstr>
      <vt:lpstr>Презентация PowerPoint</vt:lpstr>
      <vt:lpstr>Презентация PowerPoint</vt:lpstr>
      <vt:lpstr>Презентация PowerPoint</vt:lpstr>
      <vt:lpstr>ЛЕТО СЛУЖЕНИЯ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Определение влияния стресса на жён пасторов   Трифоса Лияла Нандаабаа, диссертация, представленная в Южноафриканской теологической семинарии</vt:lpstr>
      <vt:lpstr>Презентация PowerPoint</vt:lpstr>
      <vt:lpstr>Презентация PowerPoint</vt:lpstr>
      <vt:lpstr>ОСЕНЬ СЛУЖЕНИЯ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ЗИМА СЛУЖЕНИЯ</vt:lpstr>
      <vt:lpstr>Презентация PowerPoint</vt:lpstr>
      <vt:lpstr>        Построение подотчётности  1. Марк—партнер по подотчетности  2. Лука—наставник  3. Тимофей—подопечный</vt:lpstr>
      <vt:lpstr>“I have no fears of workers who are engaged in the work represented in the fifty-eighth chapter of Isaiah.</vt:lpstr>
      <vt:lpstr>“Я ничуть не опасаюсь за тех работников, которые совершают труд, описанный в 58-й главе Книги Исаии.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Благословен Бог и Отец Господа нашего Иисуса Христа, Отец милосердия и Бог всякого утешения, утешающий нас во всякой скорби нашей, чтобы и мы могли утешать находящихся во всякой скорби тем утешением, которым Бог утешает нас самих!     2 Кор. 1:3-4 </vt:lpstr>
      <vt:lpstr>Весь народ Божий теперь стоит на платформе истины, как это было сказано в трёхангельской вести… Для каждого человека есть только одна надежда – твёрдо держаться утверждения истины в праведности. И пусть это будет провозглашаться вновь и вновь вплоть до конца истории этой земли.   Рукопись 61, 1906, с. 3</vt:lpstr>
      <vt:lpstr>Презентация PowerPoint</vt:lpstr>
      <vt:lpstr>снова и снова</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Brown, Jeffrey</dc:creator>
  <cp:lastModifiedBy>Microsoft Office User</cp:lastModifiedBy>
  <cp:revision>61</cp:revision>
  <dcterms:created xsi:type="dcterms:W3CDTF">2021-01-27T15:39:47Z</dcterms:created>
  <dcterms:modified xsi:type="dcterms:W3CDTF">2021-02-15T15:18:48Z</dcterms:modified>
</cp:coreProperties>
</file>